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6" r:id="rId2"/>
    <p:sldId id="256" r:id="rId3"/>
    <p:sldId id="259" r:id="rId4"/>
    <p:sldId id="268" r:id="rId5"/>
    <p:sldId id="278" r:id="rId6"/>
    <p:sldId id="280" r:id="rId7"/>
    <p:sldId id="281" r:id="rId8"/>
    <p:sldId id="261" r:id="rId9"/>
    <p:sldId id="262" r:id="rId10"/>
    <p:sldId id="263" r:id="rId11"/>
    <p:sldId id="279" r:id="rId12"/>
    <p:sldId id="265" r:id="rId13"/>
    <p:sldId id="266" r:id="rId14"/>
    <p:sldId id="267" r:id="rId15"/>
    <p:sldId id="269" r:id="rId16"/>
    <p:sldId id="282" r:id="rId17"/>
    <p:sldId id="277" r:id="rId18"/>
    <p:sldId id="270" r:id="rId19"/>
    <p:sldId id="272" r:id="rId20"/>
    <p:sldId id="260"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85D9"/>
    <a:srgbClr val="2B77C0"/>
    <a:srgbClr val="2D75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98E13-F86C-4133-9BA8-82127FC9D011}" v="6" dt="2020-03-19T19:13:29.117"/>
    <p1510:client id="{32AD12E1-2F06-4781-99A0-B9F7E86C8B75}" v="58" dt="2020-03-10T13:12:37.688"/>
    <p1510:client id="{69A91ED8-560E-4278-A5B1-00F7B8715119}" v="93" dt="2020-03-15T02:35:46.313"/>
    <p1510:client id="{6A2EA264-632F-47C1-AF36-6F475753D8E1}" v="2" dt="2020-03-16T12:56:55.510"/>
    <p1510:client id="{8873919E-BCA8-4116-A1DD-DB558D83C448}" v="36" dt="2020-03-17T03:06:22.044"/>
    <p1510:client id="{9876F369-EB72-45CD-AD06-3B79B48A7676}" v="10" dt="2020-03-10T13:15:16.553"/>
    <p1510:client id="{A730209C-2703-4CFB-AA4C-7B3531A2FD84}" v="5" dt="2020-03-18T16:50:15.890"/>
    <p1510:client id="{DE0DA83D-0129-4FB2-A816-5ACB4E6778E6}" v="6" dt="2020-03-17T14:27:55.882"/>
    <p1510:client id="{F18EA6DD-CCC3-4472-9123-4CCFA87B999C}" v="22" dt="2020-03-19T16:14:05.192"/>
    <p1510:client id="{F5B28718-74F1-48B6-A828-4CEAF8E05887}" v="16" dt="2020-03-10T13:51:55.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35"/>
    <p:restoredTop sz="95884"/>
  </p:normalViewPr>
  <p:slideViewPr>
    <p:cSldViewPr snapToGrid="0" snapToObjects="1">
      <p:cViewPr varScale="1">
        <p:scale>
          <a:sx n="107" d="100"/>
          <a:sy n="107" d="100"/>
        </p:scale>
        <p:origin x="20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A730209C-2703-4CFB-AA4C-7B3531A2FD84}"/>
    <pc:docChg chg="modSld">
      <pc:chgData name="" userId="" providerId="" clId="Web-{A730209C-2703-4CFB-AA4C-7B3531A2FD84}" dt="2020-03-18T16:50:15.890" v="3" actId="1076"/>
      <pc:docMkLst>
        <pc:docMk/>
      </pc:docMkLst>
      <pc:sldChg chg="addSp modSp">
        <pc:chgData name="" userId="" providerId="" clId="Web-{A730209C-2703-4CFB-AA4C-7B3531A2FD84}" dt="2020-03-18T16:50:15.890" v="3" actId="1076"/>
        <pc:sldMkLst>
          <pc:docMk/>
          <pc:sldMk cId="853753947" sldId="270"/>
        </pc:sldMkLst>
        <pc:picChg chg="add mod">
          <ac:chgData name="" userId="" providerId="" clId="Web-{A730209C-2703-4CFB-AA4C-7B3531A2FD84}" dt="2020-03-18T16:50:15.890" v="3" actId="1076"/>
          <ac:picMkLst>
            <pc:docMk/>
            <pc:sldMk cId="853753947" sldId="270"/>
            <ac:picMk id="2" creationId="{F5A9215B-1F69-4BF6-88F9-B42A77D20B3A}"/>
          </ac:picMkLst>
        </pc:picChg>
      </pc:sldChg>
    </pc:docChg>
  </pc:docChgLst>
  <pc:docChgLst>
    <pc:chgData clId="Web-{F5B28718-74F1-48B6-A828-4CEAF8E05887}"/>
    <pc:docChg chg="modSld">
      <pc:chgData name="" userId="" providerId="" clId="Web-{F5B28718-74F1-48B6-A828-4CEAF8E05887}" dt="2020-03-10T13:51:55.729" v="15"/>
      <pc:docMkLst>
        <pc:docMk/>
      </pc:docMkLst>
      <pc:sldChg chg="addSp modSp">
        <pc:chgData name="" userId="" providerId="" clId="Web-{F5B28718-74F1-48B6-A828-4CEAF8E05887}" dt="2020-03-10T13:51:55.729" v="15"/>
        <pc:sldMkLst>
          <pc:docMk/>
          <pc:sldMk cId="2323590093" sldId="275"/>
        </pc:sldMkLst>
        <pc:spChg chg="add mod">
          <ac:chgData name="" userId="" providerId="" clId="Web-{F5B28718-74F1-48B6-A828-4CEAF8E05887}" dt="2020-03-10T13:51:40.807" v="14" actId="1076"/>
          <ac:spMkLst>
            <pc:docMk/>
            <pc:sldMk cId="2323590093" sldId="275"/>
            <ac:spMk id="4" creationId="{1704523A-063C-4FCA-97BB-7871689B776A}"/>
          </ac:spMkLst>
        </pc:spChg>
        <pc:picChg chg="mod ord">
          <ac:chgData name="" userId="" providerId="" clId="Web-{F5B28718-74F1-48B6-A828-4CEAF8E05887}" dt="2020-03-10T13:51:55.729" v="15"/>
          <ac:picMkLst>
            <pc:docMk/>
            <pc:sldMk cId="2323590093" sldId="275"/>
            <ac:picMk id="2" creationId="{E9250532-4F7E-C14D-A01F-CCEB9CA9F734}"/>
          </ac:picMkLst>
        </pc:picChg>
      </pc:sldChg>
    </pc:docChg>
  </pc:docChgLst>
  <pc:docChgLst>
    <pc:chgData clId="Web-{DE0DA83D-0129-4FB2-A816-5ACB4E6778E6}"/>
    <pc:docChg chg="sldOrd">
      <pc:chgData name="" userId="" providerId="" clId="Web-{DE0DA83D-0129-4FB2-A816-5ACB4E6778E6}" dt="2020-03-17T14:27:55.882" v="5"/>
      <pc:docMkLst>
        <pc:docMk/>
      </pc:docMkLst>
      <pc:sldChg chg="ord">
        <pc:chgData name="" userId="" providerId="" clId="Web-{DE0DA83D-0129-4FB2-A816-5ACB4E6778E6}" dt="2020-03-17T14:27:01.194" v="1"/>
        <pc:sldMkLst>
          <pc:docMk/>
          <pc:sldMk cId="1290409522" sldId="260"/>
        </pc:sldMkLst>
      </pc:sldChg>
      <pc:sldChg chg="ord">
        <pc:chgData name="" userId="" providerId="" clId="Web-{DE0DA83D-0129-4FB2-A816-5ACB4E6778E6}" dt="2020-03-17T14:27:55.882" v="5"/>
        <pc:sldMkLst>
          <pc:docMk/>
          <pc:sldMk cId="853753947" sldId="270"/>
        </pc:sldMkLst>
      </pc:sldChg>
      <pc:sldChg chg="ord">
        <pc:chgData name="" userId="" providerId="" clId="Web-{DE0DA83D-0129-4FB2-A816-5ACB4E6778E6}" dt="2020-03-17T14:26:49.225" v="0"/>
        <pc:sldMkLst>
          <pc:docMk/>
          <pc:sldMk cId="324518315" sldId="272"/>
        </pc:sldMkLst>
      </pc:sldChg>
      <pc:sldChg chg="ord">
        <pc:chgData name="" userId="" providerId="" clId="Web-{DE0DA83D-0129-4FB2-A816-5ACB4E6778E6}" dt="2020-03-17T14:27:16.538" v="2"/>
        <pc:sldMkLst>
          <pc:docMk/>
          <pc:sldMk cId="1648704027" sldId="279"/>
        </pc:sldMkLst>
      </pc:sldChg>
    </pc:docChg>
  </pc:docChgLst>
  <pc:docChgLst>
    <pc:chgData clId="Web-{9876F369-EB72-45CD-AD06-3B79B48A7676}"/>
    <pc:docChg chg="addSld modSld">
      <pc:chgData name="" userId="" providerId="" clId="Web-{9876F369-EB72-45CD-AD06-3B79B48A7676}" dt="2020-03-10T13:15:16.553" v="9" actId="14100"/>
      <pc:docMkLst>
        <pc:docMk/>
      </pc:docMkLst>
      <pc:sldChg chg="delSp modSp">
        <pc:chgData name="" userId="" providerId="" clId="Web-{9876F369-EB72-45CD-AD06-3B79B48A7676}" dt="2020-03-10T13:14:54.803" v="4" actId="14100"/>
        <pc:sldMkLst>
          <pc:docMk/>
          <pc:sldMk cId="3799782292" sldId="269"/>
        </pc:sldMkLst>
        <pc:picChg chg="mod">
          <ac:chgData name="" userId="" providerId="" clId="Web-{9876F369-EB72-45CD-AD06-3B79B48A7676}" dt="2020-03-10T13:14:54.803" v="4" actId="14100"/>
          <ac:picMkLst>
            <pc:docMk/>
            <pc:sldMk cId="3799782292" sldId="269"/>
            <ac:picMk id="2" creationId="{59C7D66A-CE3F-4214-BAB3-C3A7548C8D18}"/>
          </ac:picMkLst>
        </pc:picChg>
        <pc:picChg chg="del">
          <ac:chgData name="" userId="" providerId="" clId="Web-{9876F369-EB72-45CD-AD06-3B79B48A7676}" dt="2020-03-10T13:14:42.115" v="1"/>
          <ac:picMkLst>
            <pc:docMk/>
            <pc:sldMk cId="3799782292" sldId="269"/>
            <ac:picMk id="5" creationId="{983F0650-49EB-4751-85D2-4BDAAC69F9A3}"/>
          </ac:picMkLst>
        </pc:picChg>
      </pc:sldChg>
      <pc:sldChg chg="delSp modSp add replId">
        <pc:chgData name="" userId="" providerId="" clId="Web-{9876F369-EB72-45CD-AD06-3B79B48A7676}" dt="2020-03-10T13:15:16.553" v="9" actId="14100"/>
        <pc:sldMkLst>
          <pc:docMk/>
          <pc:sldMk cId="913700224" sldId="282"/>
        </pc:sldMkLst>
        <pc:picChg chg="del">
          <ac:chgData name="" userId="" providerId="" clId="Web-{9876F369-EB72-45CD-AD06-3B79B48A7676}" dt="2020-03-10T13:15:02.318" v="5"/>
          <ac:picMkLst>
            <pc:docMk/>
            <pc:sldMk cId="913700224" sldId="282"/>
            <ac:picMk id="2" creationId="{59C7D66A-CE3F-4214-BAB3-C3A7548C8D18}"/>
          </ac:picMkLst>
        </pc:picChg>
        <pc:picChg chg="mod">
          <ac:chgData name="" userId="" providerId="" clId="Web-{9876F369-EB72-45CD-AD06-3B79B48A7676}" dt="2020-03-10T13:15:16.553" v="9" actId="14100"/>
          <ac:picMkLst>
            <pc:docMk/>
            <pc:sldMk cId="913700224" sldId="282"/>
            <ac:picMk id="5" creationId="{983F0650-49EB-4751-85D2-4BDAAC69F9A3}"/>
          </ac:picMkLst>
        </pc:picChg>
      </pc:sldChg>
    </pc:docChg>
  </pc:docChgLst>
  <pc:docChgLst>
    <pc:chgData clId="Web-{32AD12E1-2F06-4781-99A0-B9F7E86C8B75}"/>
    <pc:docChg chg="modSld">
      <pc:chgData name="" userId="" providerId="" clId="Web-{32AD12E1-2F06-4781-99A0-B9F7E86C8B75}" dt="2020-03-10T13:12:37.688" v="54" actId="1076"/>
      <pc:docMkLst>
        <pc:docMk/>
      </pc:docMkLst>
      <pc:sldChg chg="addSp modSp">
        <pc:chgData name="" userId="" providerId="" clId="Web-{32AD12E1-2F06-4781-99A0-B9F7E86C8B75}" dt="2020-03-10T13:12:37.688" v="54" actId="1076"/>
        <pc:sldMkLst>
          <pc:docMk/>
          <pc:sldMk cId="3799782292" sldId="269"/>
        </pc:sldMkLst>
        <pc:spChg chg="mod">
          <ac:chgData name="" userId="" providerId="" clId="Web-{32AD12E1-2F06-4781-99A0-B9F7E86C8B75}" dt="2020-03-10T13:10:33.328" v="34" actId="20577"/>
          <ac:spMkLst>
            <pc:docMk/>
            <pc:sldMk cId="3799782292" sldId="269"/>
            <ac:spMk id="6" creationId="{AD703BE4-D445-3248-AAEB-C76DE7EE1ECD}"/>
          </ac:spMkLst>
        </pc:spChg>
        <pc:picChg chg="add mod">
          <ac:chgData name="" userId="" providerId="" clId="Web-{32AD12E1-2F06-4781-99A0-B9F7E86C8B75}" dt="2020-03-10T13:12:33.470" v="53" actId="1076"/>
          <ac:picMkLst>
            <pc:docMk/>
            <pc:sldMk cId="3799782292" sldId="269"/>
            <ac:picMk id="2" creationId="{59C7D66A-CE3F-4214-BAB3-C3A7548C8D18}"/>
          </ac:picMkLst>
        </pc:picChg>
        <pc:picChg chg="add mod">
          <ac:chgData name="" userId="" providerId="" clId="Web-{32AD12E1-2F06-4781-99A0-B9F7E86C8B75}" dt="2020-03-10T13:12:37.688" v="54" actId="1076"/>
          <ac:picMkLst>
            <pc:docMk/>
            <pc:sldMk cId="3799782292" sldId="269"/>
            <ac:picMk id="5" creationId="{983F0650-49EB-4751-85D2-4BDAAC69F9A3}"/>
          </ac:picMkLst>
        </pc:picChg>
      </pc:sldChg>
    </pc:docChg>
  </pc:docChgLst>
  <pc:docChgLst>
    <pc:chgData clId="Web-{8873919E-BCA8-4116-A1DD-DB558D83C448}"/>
    <pc:docChg chg="modSld">
      <pc:chgData name="" userId="" providerId="" clId="Web-{8873919E-BCA8-4116-A1DD-DB558D83C448}" dt="2020-03-17T03:06:22.044" v="31" actId="1076"/>
      <pc:docMkLst>
        <pc:docMk/>
      </pc:docMkLst>
      <pc:sldChg chg="addSp modSp">
        <pc:chgData name="" userId="" providerId="" clId="Web-{8873919E-BCA8-4116-A1DD-DB558D83C448}" dt="2020-03-17T03:06:22.044" v="31" actId="1076"/>
        <pc:sldMkLst>
          <pc:docMk/>
          <pc:sldMk cId="1648704027" sldId="279"/>
        </pc:sldMkLst>
        <pc:picChg chg="add mod">
          <ac:chgData name="" userId="" providerId="" clId="Web-{8873919E-BCA8-4116-A1DD-DB558D83C448}" dt="2020-03-17T03:06:14.763" v="28" actId="1076"/>
          <ac:picMkLst>
            <pc:docMk/>
            <pc:sldMk cId="1648704027" sldId="279"/>
            <ac:picMk id="2" creationId="{B4E13EEC-AA10-4019-BA61-A39A89DD6B33}"/>
          </ac:picMkLst>
        </pc:picChg>
        <pc:picChg chg="add mod">
          <ac:chgData name="" userId="" providerId="" clId="Web-{8873919E-BCA8-4116-A1DD-DB558D83C448}" dt="2020-03-17T03:06:10.841" v="27" actId="14100"/>
          <ac:picMkLst>
            <pc:docMk/>
            <pc:sldMk cId="1648704027" sldId="279"/>
            <ac:picMk id="5" creationId="{4C85A788-EEB6-4F92-9645-0D348E670BEC}"/>
          </ac:picMkLst>
        </pc:picChg>
        <pc:picChg chg="add mod">
          <ac:chgData name="" userId="" providerId="" clId="Web-{8873919E-BCA8-4116-A1DD-DB558D83C448}" dt="2020-03-17T03:06:01.262" v="23" actId="14100"/>
          <ac:picMkLst>
            <pc:docMk/>
            <pc:sldMk cId="1648704027" sldId="279"/>
            <ac:picMk id="8" creationId="{28759572-6F7D-4246-A8B9-D0FC117889DD}"/>
          </ac:picMkLst>
        </pc:picChg>
        <pc:picChg chg="add mod">
          <ac:chgData name="" userId="" providerId="" clId="Web-{8873919E-BCA8-4116-A1DD-DB558D83C448}" dt="2020-03-17T03:06:22.044" v="31" actId="1076"/>
          <ac:picMkLst>
            <pc:docMk/>
            <pc:sldMk cId="1648704027" sldId="279"/>
            <ac:picMk id="10" creationId="{1CB767A6-1B7F-45AD-85F1-E0F51C96E54D}"/>
          </ac:picMkLst>
        </pc:picChg>
      </pc:sldChg>
    </pc:docChg>
  </pc:docChgLst>
  <pc:docChgLst>
    <pc:chgData clId="Web-{F18EA6DD-CCC3-4472-9123-4CCFA87B999C}"/>
    <pc:docChg chg="modSld">
      <pc:chgData name="" userId="" providerId="" clId="Web-{F18EA6DD-CCC3-4472-9123-4CCFA87B999C}" dt="2020-03-19T16:14:05.192" v="21" actId="1076"/>
      <pc:docMkLst>
        <pc:docMk/>
      </pc:docMkLst>
      <pc:sldChg chg="addSp modSp">
        <pc:chgData name="" userId="" providerId="" clId="Web-{F18EA6DD-CCC3-4472-9123-4CCFA87B999C}" dt="2020-03-19T16:14:05.192" v="21" actId="1076"/>
        <pc:sldMkLst>
          <pc:docMk/>
          <pc:sldMk cId="1648704027" sldId="279"/>
        </pc:sldMkLst>
        <pc:spChg chg="add mod">
          <ac:chgData name="" userId="" providerId="" clId="Web-{F18EA6DD-CCC3-4472-9123-4CCFA87B999C}" dt="2020-03-19T16:13:36.552" v="19"/>
          <ac:spMkLst>
            <pc:docMk/>
            <pc:sldMk cId="1648704027" sldId="279"/>
            <ac:spMk id="4" creationId="{BC1ADE7B-934D-4995-8FDC-21A30A9B9911}"/>
          </ac:spMkLst>
        </pc:spChg>
        <pc:spChg chg="add mod">
          <ac:chgData name="" userId="" providerId="" clId="Web-{F18EA6DD-CCC3-4472-9123-4CCFA87B999C}" dt="2020-03-19T16:12:54.723" v="18"/>
          <ac:spMkLst>
            <pc:docMk/>
            <pc:sldMk cId="1648704027" sldId="279"/>
            <ac:spMk id="9" creationId="{0D82D186-8F66-45CC-ABC8-346FE05B1BC0}"/>
          </ac:spMkLst>
        </pc:spChg>
        <pc:spChg chg="add mod">
          <ac:chgData name="" userId="" providerId="" clId="Web-{F18EA6DD-CCC3-4472-9123-4CCFA87B999C}" dt="2020-03-19T16:14:05.192" v="21" actId="1076"/>
          <ac:spMkLst>
            <pc:docMk/>
            <pc:sldMk cId="1648704027" sldId="279"/>
            <ac:spMk id="11" creationId="{3EA647FD-77ED-4B3F-9F53-55F6D0F5A5A5}"/>
          </ac:spMkLst>
        </pc:spChg>
        <pc:picChg chg="mod">
          <ac:chgData name="" userId="" providerId="" clId="Web-{F18EA6DD-CCC3-4472-9123-4CCFA87B999C}" dt="2020-03-19T16:12:24.082" v="11" actId="1076"/>
          <ac:picMkLst>
            <pc:docMk/>
            <pc:sldMk cId="1648704027" sldId="279"/>
            <ac:picMk id="2" creationId="{B4E13EEC-AA10-4019-BA61-A39A89DD6B33}"/>
          </ac:picMkLst>
        </pc:picChg>
      </pc:sldChg>
    </pc:docChg>
  </pc:docChgLst>
  <pc:docChgLst>
    <pc:chgData clId="Web-{6A2EA264-632F-47C1-AF36-6F475753D8E1}"/>
    <pc:docChg chg="modSld">
      <pc:chgData name="" userId="" providerId="" clId="Web-{6A2EA264-632F-47C1-AF36-6F475753D8E1}" dt="2020-03-16T12:56:55.510" v="1"/>
      <pc:docMkLst>
        <pc:docMk/>
      </pc:docMkLst>
      <pc:sldChg chg="modSp">
        <pc:chgData name="" userId="" providerId="" clId="Web-{6A2EA264-632F-47C1-AF36-6F475753D8E1}" dt="2020-03-16T12:56:55.510" v="1"/>
        <pc:sldMkLst>
          <pc:docMk/>
          <pc:sldMk cId="2323590093" sldId="275"/>
        </pc:sldMkLst>
        <pc:picChg chg="mod">
          <ac:chgData name="" userId="" providerId="" clId="Web-{6A2EA264-632F-47C1-AF36-6F475753D8E1}" dt="2020-03-16T12:56:55.510" v="1"/>
          <ac:picMkLst>
            <pc:docMk/>
            <pc:sldMk cId="2323590093" sldId="275"/>
            <ac:picMk id="2" creationId="{E9250532-4F7E-C14D-A01F-CCEB9CA9F734}"/>
          </ac:picMkLst>
        </pc:picChg>
      </pc:sldChg>
    </pc:docChg>
  </pc:docChgLst>
  <pc:docChgLst>
    <pc:chgData clId="Web-{69A91ED8-560E-4278-A5B1-00F7B8715119}"/>
    <pc:docChg chg="modSld">
      <pc:chgData name="" userId="" providerId="" clId="Web-{69A91ED8-560E-4278-A5B1-00F7B8715119}" dt="2020-03-15T02:35:50.219" v="94"/>
      <pc:docMkLst>
        <pc:docMk/>
      </pc:docMkLst>
      <pc:sldChg chg="addSp delSp modSp">
        <pc:chgData name="" userId="" providerId="" clId="Web-{69A91ED8-560E-4278-A5B1-00F7B8715119}" dt="2020-03-15T02:35:50.219" v="94"/>
        <pc:sldMkLst>
          <pc:docMk/>
          <pc:sldMk cId="2323590093" sldId="275"/>
        </pc:sldMkLst>
        <pc:spChg chg="mod">
          <ac:chgData name="" userId="" providerId="" clId="Web-{69A91ED8-560E-4278-A5B1-00F7B8715119}" dt="2020-03-15T02:21:41.330" v="7" actId="14100"/>
          <ac:spMkLst>
            <pc:docMk/>
            <pc:sldMk cId="2323590093" sldId="275"/>
            <ac:spMk id="4" creationId="{1704523A-063C-4FCA-97BB-7871689B776A}"/>
          </ac:spMkLst>
        </pc:spChg>
        <pc:spChg chg="add del mod">
          <ac:chgData name="" userId="" providerId="" clId="Web-{69A91ED8-560E-4278-A5B1-00F7B8715119}" dt="2020-03-15T02:22:26.580" v="10"/>
          <ac:spMkLst>
            <pc:docMk/>
            <pc:sldMk cId="2323590093" sldId="275"/>
            <ac:spMk id="6" creationId="{D787D67C-6201-445F-B559-C43C6236BD20}"/>
          </ac:spMkLst>
        </pc:spChg>
        <pc:spChg chg="add mod">
          <ac:chgData name="" userId="" providerId="" clId="Web-{69A91ED8-560E-4278-A5B1-00F7B8715119}" dt="2020-03-15T02:28:10.709" v="57"/>
          <ac:spMkLst>
            <pc:docMk/>
            <pc:sldMk cId="2323590093" sldId="275"/>
            <ac:spMk id="7" creationId="{CB1F1212-7607-48A2-913C-C1EB4D0CE29C}"/>
          </ac:spMkLst>
        </pc:spChg>
        <pc:spChg chg="add mod">
          <ac:chgData name="" userId="" providerId="" clId="Web-{69A91ED8-560E-4278-A5B1-00F7B8715119}" dt="2020-03-15T02:28:10.709" v="58"/>
          <ac:spMkLst>
            <pc:docMk/>
            <pc:sldMk cId="2323590093" sldId="275"/>
            <ac:spMk id="8" creationId="{C4B2D787-E0B7-4798-8964-CCAAD140BD53}"/>
          </ac:spMkLst>
        </pc:spChg>
        <pc:spChg chg="add mod">
          <ac:chgData name="" userId="" providerId="" clId="Web-{69A91ED8-560E-4278-A5B1-00F7B8715119}" dt="2020-03-15T02:35:50.219" v="94"/>
          <ac:spMkLst>
            <pc:docMk/>
            <pc:sldMk cId="2323590093" sldId="275"/>
            <ac:spMk id="9" creationId="{B2E5AABD-2C2A-4DD9-81F4-E79B5ACE7453}"/>
          </ac:spMkLst>
        </pc:spChg>
        <pc:spChg chg="add mod">
          <ac:chgData name="" userId="" providerId="" clId="Web-{69A91ED8-560E-4278-A5B1-00F7B8715119}" dt="2020-03-15T02:28:10.725" v="60"/>
          <ac:spMkLst>
            <pc:docMk/>
            <pc:sldMk cId="2323590093" sldId="275"/>
            <ac:spMk id="10" creationId="{81F5997F-7AA7-40DA-B97F-C7698297DE61}"/>
          </ac:spMkLst>
        </pc:spChg>
        <pc:spChg chg="add mod">
          <ac:chgData name="" userId="" providerId="" clId="Web-{69A91ED8-560E-4278-A5B1-00F7B8715119}" dt="2020-03-15T02:28:10.725" v="61"/>
          <ac:spMkLst>
            <pc:docMk/>
            <pc:sldMk cId="2323590093" sldId="275"/>
            <ac:spMk id="11" creationId="{1873D072-CE3C-4BF9-9E29-B309F8C60D53}"/>
          </ac:spMkLst>
        </pc:spChg>
        <pc:spChg chg="add mod">
          <ac:chgData name="" userId="" providerId="" clId="Web-{69A91ED8-560E-4278-A5B1-00F7B8715119}" dt="2020-03-15T02:31:52.608" v="89"/>
          <ac:spMkLst>
            <pc:docMk/>
            <pc:sldMk cId="2323590093" sldId="275"/>
            <ac:spMk id="12" creationId="{89AD9095-4EEB-4B2B-9F8D-12F21BAA59BE}"/>
          </ac:spMkLst>
        </pc:spChg>
        <pc:spChg chg="add mod">
          <ac:chgData name="" userId="" providerId="" clId="Web-{69A91ED8-560E-4278-A5B1-00F7B8715119}" dt="2020-03-15T02:31:52.624" v="90"/>
          <ac:spMkLst>
            <pc:docMk/>
            <pc:sldMk cId="2323590093" sldId="275"/>
            <ac:spMk id="13" creationId="{B2ADF28D-DE1D-442B-B0E5-784188E5982D}"/>
          </ac:spMkLst>
        </pc:spChg>
        <pc:spChg chg="add mod">
          <ac:chgData name="" userId="" providerId="" clId="Web-{69A91ED8-560E-4278-A5B1-00F7B8715119}" dt="2020-03-15T02:31:52.624" v="91"/>
          <ac:spMkLst>
            <pc:docMk/>
            <pc:sldMk cId="2323590093" sldId="275"/>
            <ac:spMk id="14" creationId="{F96B307D-AD3D-4F88-944C-65CC8D10E5C2}"/>
          </ac:spMkLst>
        </pc:spChg>
        <pc:spChg chg="add mod">
          <ac:chgData name="" userId="" providerId="" clId="Web-{69A91ED8-560E-4278-A5B1-00F7B8715119}" dt="2020-03-15T02:31:52.624" v="92"/>
          <ac:spMkLst>
            <pc:docMk/>
            <pc:sldMk cId="2323590093" sldId="275"/>
            <ac:spMk id="15" creationId="{76A79E98-C317-41DB-8A49-93518A3BD70E}"/>
          </ac:spMkLst>
        </pc:spChg>
        <pc:picChg chg="mod">
          <ac:chgData name="" userId="" providerId="" clId="Web-{69A91ED8-560E-4278-A5B1-00F7B8715119}" dt="2020-03-15T02:28:10.709" v="56"/>
          <ac:picMkLst>
            <pc:docMk/>
            <pc:sldMk cId="2323590093" sldId="275"/>
            <ac:picMk id="2" creationId="{E9250532-4F7E-C14D-A01F-CCEB9CA9F734}"/>
          </ac:picMkLst>
        </pc:picChg>
      </pc:sldChg>
    </pc:docChg>
  </pc:docChgLst>
  <pc:docChgLst>
    <pc:chgData clId="Web-{13898E13-F86C-4133-9BA8-82127FC9D011}"/>
    <pc:docChg chg="modSld">
      <pc:chgData name="" userId="" providerId="" clId="Web-{13898E13-F86C-4133-9BA8-82127FC9D011}" dt="2020-03-19T19:13:29.117" v="4" actId="14100"/>
      <pc:docMkLst>
        <pc:docMk/>
      </pc:docMkLst>
      <pc:sldChg chg="addSp delSp modSp">
        <pc:chgData name="" userId="" providerId="" clId="Web-{13898E13-F86C-4133-9BA8-82127FC9D011}" dt="2020-03-19T19:13:29.117" v="4" actId="14100"/>
        <pc:sldMkLst>
          <pc:docMk/>
          <pc:sldMk cId="913700224" sldId="282"/>
        </pc:sldMkLst>
        <pc:picChg chg="add mod">
          <ac:chgData name="" userId="" providerId="" clId="Web-{13898E13-F86C-4133-9BA8-82127FC9D011}" dt="2020-03-19T19:13:29.117" v="4" actId="14100"/>
          <ac:picMkLst>
            <pc:docMk/>
            <pc:sldMk cId="913700224" sldId="282"/>
            <ac:picMk id="2" creationId="{C208800F-B810-44F7-9C42-7DBF873918E1}"/>
          </ac:picMkLst>
        </pc:picChg>
        <pc:picChg chg="del">
          <ac:chgData name="" userId="" providerId="" clId="Web-{13898E13-F86C-4133-9BA8-82127FC9D011}" dt="2020-03-19T19:13:23.711" v="1"/>
          <ac:picMkLst>
            <pc:docMk/>
            <pc:sldMk cId="913700224" sldId="282"/>
            <ac:picMk id="5" creationId="{983F0650-49EB-4751-85D2-4BDAAC69F9A3}"/>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008968-A24C-524E-902B-D17FB857EA27}" type="doc">
      <dgm:prSet loTypeId="urn:microsoft.com/office/officeart/2005/8/layout/process1" loCatId="" qsTypeId="urn:microsoft.com/office/officeart/2005/8/quickstyle/simple1" qsCatId="simple" csTypeId="urn:microsoft.com/office/officeart/2005/8/colors/accent0_1" csCatId="mainScheme" phldr="1"/>
      <dgm:spPr/>
    </dgm:pt>
    <dgm:pt modelId="{B2B49866-270A-5444-9A3B-7DE539FFB7BE}">
      <dgm:prSet phldrT="[Text]"/>
      <dgm:spPr>
        <a:solidFill>
          <a:srgbClr val="2C85D9"/>
        </a:solidFill>
        <a:ln>
          <a:noFill/>
        </a:ln>
      </dgm:spPr>
      <dgm:t>
        <a:bodyPr/>
        <a:lstStyle/>
        <a:p>
          <a:r>
            <a:rPr lang="en-US" dirty="0">
              <a:latin typeface="IBM Plex Sans" panose="020B0503050203000203" pitchFamily="34" charset="0"/>
            </a:rPr>
            <a:t>Download Tweets using </a:t>
          </a:r>
          <a:r>
            <a:rPr lang="en-US" dirty="0" err="1">
              <a:latin typeface="IBM Plex Sans" panose="020B0503050203000203" pitchFamily="34" charset="0"/>
            </a:rPr>
            <a:t>Tweepy</a:t>
          </a:r>
          <a:r>
            <a:rPr lang="en-US" dirty="0">
              <a:latin typeface="IBM Plex Sans" panose="020B0503050203000203" pitchFamily="34" charset="0"/>
            </a:rPr>
            <a:t> API</a:t>
          </a:r>
        </a:p>
      </dgm:t>
    </dgm:pt>
    <dgm:pt modelId="{9BD364F1-B707-614E-BA6F-D23E4B512CCC}" type="parTrans" cxnId="{5CBC75CD-25FA-AB4B-B54B-ECF59D3CD306}">
      <dgm:prSet/>
      <dgm:spPr/>
      <dgm:t>
        <a:bodyPr/>
        <a:lstStyle/>
        <a:p>
          <a:endParaRPr lang="en-US"/>
        </a:p>
      </dgm:t>
    </dgm:pt>
    <dgm:pt modelId="{36435C15-7AC6-1240-99C7-470B23690C41}" type="sibTrans" cxnId="{5CBC75CD-25FA-AB4B-B54B-ECF59D3CD306}">
      <dgm:prSet/>
      <dgm:spPr>
        <a:solidFill>
          <a:schemeClr val="accent5">
            <a:lumMod val="75000"/>
            <a:alpha val="53000"/>
          </a:schemeClr>
        </a:solidFill>
      </dgm:spPr>
      <dgm:t>
        <a:bodyPr/>
        <a:lstStyle/>
        <a:p>
          <a:endParaRPr lang="en-US">
            <a:highlight>
              <a:srgbClr val="008080"/>
            </a:highlight>
          </a:endParaRPr>
        </a:p>
      </dgm:t>
    </dgm:pt>
    <dgm:pt modelId="{DA8593BC-F7F0-7240-8EAC-301024C061A2}">
      <dgm:prSet phldrT="[Text]"/>
      <dgm:spPr>
        <a:solidFill>
          <a:schemeClr val="accent5">
            <a:lumMod val="60000"/>
            <a:lumOff val="40000"/>
          </a:schemeClr>
        </a:solidFill>
        <a:ln>
          <a:noFill/>
        </a:ln>
      </dgm:spPr>
      <dgm:t>
        <a:bodyPr/>
        <a:lstStyle/>
        <a:p>
          <a:r>
            <a:rPr lang="en-US" dirty="0">
              <a:latin typeface="IBM Plex Sans" panose="020B0503050203000203" pitchFamily="34" charset="0"/>
            </a:rPr>
            <a:t>Format tweets in json to input to Personality Insights</a:t>
          </a:r>
        </a:p>
      </dgm:t>
    </dgm:pt>
    <dgm:pt modelId="{7299BB2E-B873-FB41-9C11-34A5638922E7}" type="parTrans" cxnId="{2E23ECC7-14F8-2F41-9617-FF8466B488A3}">
      <dgm:prSet/>
      <dgm:spPr/>
      <dgm:t>
        <a:bodyPr/>
        <a:lstStyle/>
        <a:p>
          <a:endParaRPr lang="en-US"/>
        </a:p>
      </dgm:t>
    </dgm:pt>
    <dgm:pt modelId="{B3158400-797C-DE4D-8FE8-3B8A4D86C264}" type="sibTrans" cxnId="{2E23ECC7-14F8-2F41-9617-FF8466B488A3}">
      <dgm:prSet/>
      <dgm:spPr>
        <a:solidFill>
          <a:schemeClr val="accent5">
            <a:lumMod val="75000"/>
            <a:alpha val="53000"/>
          </a:schemeClr>
        </a:solidFill>
      </dgm:spPr>
      <dgm:t>
        <a:bodyPr/>
        <a:lstStyle/>
        <a:p>
          <a:endParaRPr lang="en-US">
            <a:highlight>
              <a:srgbClr val="008080"/>
            </a:highlight>
          </a:endParaRPr>
        </a:p>
      </dgm:t>
    </dgm:pt>
    <dgm:pt modelId="{F9B15CE3-DE40-A642-B4AB-4E8C3655A852}">
      <dgm:prSet phldrT="[Text]"/>
      <dgm:spPr>
        <a:solidFill>
          <a:schemeClr val="accent5">
            <a:lumMod val="40000"/>
            <a:lumOff val="60000"/>
          </a:schemeClr>
        </a:solidFill>
        <a:ln>
          <a:noFill/>
        </a:ln>
      </dgm:spPr>
      <dgm:t>
        <a:bodyPr/>
        <a:lstStyle/>
        <a:p>
          <a:r>
            <a:rPr lang="en-US" dirty="0">
              <a:latin typeface="IBM Plex Sans" panose="020B0503050203000203" pitchFamily="34" charset="0"/>
            </a:rPr>
            <a:t>Run Personality Insights on tweets</a:t>
          </a:r>
        </a:p>
      </dgm:t>
    </dgm:pt>
    <dgm:pt modelId="{265278A1-9A6A-204E-A746-A4B1555D0511}" type="parTrans" cxnId="{7F35BCFA-9888-FA4B-942D-5F4D929055F0}">
      <dgm:prSet/>
      <dgm:spPr/>
      <dgm:t>
        <a:bodyPr/>
        <a:lstStyle/>
        <a:p>
          <a:endParaRPr lang="en-US"/>
        </a:p>
      </dgm:t>
    </dgm:pt>
    <dgm:pt modelId="{D7E4B55D-18F3-1E46-BB5A-4AC50439D934}" type="sibTrans" cxnId="{7F35BCFA-9888-FA4B-942D-5F4D929055F0}">
      <dgm:prSet/>
      <dgm:spPr>
        <a:solidFill>
          <a:schemeClr val="accent5">
            <a:lumMod val="75000"/>
            <a:alpha val="53000"/>
          </a:schemeClr>
        </a:solidFill>
      </dgm:spPr>
      <dgm:t>
        <a:bodyPr/>
        <a:lstStyle/>
        <a:p>
          <a:endParaRPr lang="en-US">
            <a:highlight>
              <a:srgbClr val="008080"/>
            </a:highlight>
          </a:endParaRPr>
        </a:p>
      </dgm:t>
    </dgm:pt>
    <dgm:pt modelId="{8699BAEC-EB2A-794C-8FA0-72C8E6EBE1AF}">
      <dgm:prSet/>
      <dgm:spPr>
        <a:solidFill>
          <a:schemeClr val="accent5">
            <a:lumMod val="20000"/>
            <a:lumOff val="80000"/>
          </a:schemeClr>
        </a:solidFill>
        <a:ln>
          <a:noFill/>
        </a:ln>
      </dgm:spPr>
      <dgm:t>
        <a:bodyPr/>
        <a:lstStyle/>
        <a:p>
          <a:r>
            <a:rPr lang="en-US" dirty="0">
              <a:latin typeface="IBM Plex Sans" panose="020B0503050203000203" pitchFamily="34" charset="0"/>
            </a:rPr>
            <a:t>Analyze CSV output</a:t>
          </a:r>
        </a:p>
      </dgm:t>
    </dgm:pt>
    <dgm:pt modelId="{B0569F2A-247E-FB4A-9EB3-83F08628EA4C}" type="parTrans" cxnId="{3F332D8E-4586-DA4C-BBFD-5B892A459D0E}">
      <dgm:prSet/>
      <dgm:spPr/>
      <dgm:t>
        <a:bodyPr/>
        <a:lstStyle/>
        <a:p>
          <a:endParaRPr lang="en-US"/>
        </a:p>
      </dgm:t>
    </dgm:pt>
    <dgm:pt modelId="{E0DF39EC-D1E8-A646-8537-03E1CE8D431D}" type="sibTrans" cxnId="{3F332D8E-4586-DA4C-BBFD-5B892A459D0E}">
      <dgm:prSet/>
      <dgm:spPr/>
      <dgm:t>
        <a:bodyPr/>
        <a:lstStyle/>
        <a:p>
          <a:endParaRPr lang="en-US"/>
        </a:p>
      </dgm:t>
    </dgm:pt>
    <dgm:pt modelId="{3D15B20C-7911-A843-BFA1-F0DC048CD3BA}" type="pres">
      <dgm:prSet presAssocID="{36008968-A24C-524E-902B-D17FB857EA27}" presName="Name0" presStyleCnt="0">
        <dgm:presLayoutVars>
          <dgm:dir/>
          <dgm:resizeHandles val="exact"/>
        </dgm:presLayoutVars>
      </dgm:prSet>
      <dgm:spPr/>
    </dgm:pt>
    <dgm:pt modelId="{CDBB54DA-8F5A-7D45-A819-CF9F1F617CAA}" type="pres">
      <dgm:prSet presAssocID="{B2B49866-270A-5444-9A3B-7DE539FFB7BE}" presName="node" presStyleLbl="node1" presStyleIdx="0" presStyleCnt="4">
        <dgm:presLayoutVars>
          <dgm:bulletEnabled val="1"/>
        </dgm:presLayoutVars>
      </dgm:prSet>
      <dgm:spPr/>
    </dgm:pt>
    <dgm:pt modelId="{4B5FF244-3AA2-3C4A-BAB2-6D1E99793328}" type="pres">
      <dgm:prSet presAssocID="{36435C15-7AC6-1240-99C7-470B23690C41}" presName="sibTrans" presStyleLbl="sibTrans2D1" presStyleIdx="0" presStyleCnt="3" custScaleX="90510" custScaleY="54072"/>
      <dgm:spPr/>
    </dgm:pt>
    <dgm:pt modelId="{4A40DE8B-9679-DA41-9024-93A02CEC8780}" type="pres">
      <dgm:prSet presAssocID="{36435C15-7AC6-1240-99C7-470B23690C41}" presName="connectorText" presStyleLbl="sibTrans2D1" presStyleIdx="0" presStyleCnt="3"/>
      <dgm:spPr/>
    </dgm:pt>
    <dgm:pt modelId="{D6BB0810-F5BE-224A-A07B-3DC2BBB7CCDC}" type="pres">
      <dgm:prSet presAssocID="{DA8593BC-F7F0-7240-8EAC-301024C061A2}" presName="node" presStyleLbl="node1" presStyleIdx="1" presStyleCnt="4">
        <dgm:presLayoutVars>
          <dgm:bulletEnabled val="1"/>
        </dgm:presLayoutVars>
      </dgm:prSet>
      <dgm:spPr/>
    </dgm:pt>
    <dgm:pt modelId="{6178F94C-073A-D34A-8693-36B69D3A9765}" type="pres">
      <dgm:prSet presAssocID="{B3158400-797C-DE4D-8FE8-3B8A4D86C264}" presName="sibTrans" presStyleLbl="sibTrans2D1" presStyleIdx="1" presStyleCnt="3" custScaleX="90510" custScaleY="54072"/>
      <dgm:spPr/>
    </dgm:pt>
    <dgm:pt modelId="{22A884E6-E013-194E-BBF6-2AD384DF6400}" type="pres">
      <dgm:prSet presAssocID="{B3158400-797C-DE4D-8FE8-3B8A4D86C264}" presName="connectorText" presStyleLbl="sibTrans2D1" presStyleIdx="1" presStyleCnt="3"/>
      <dgm:spPr/>
    </dgm:pt>
    <dgm:pt modelId="{ECCB4881-4338-8F48-98D6-8AF70AF6DA3A}" type="pres">
      <dgm:prSet presAssocID="{F9B15CE3-DE40-A642-B4AB-4E8C3655A852}" presName="node" presStyleLbl="node1" presStyleIdx="2" presStyleCnt="4">
        <dgm:presLayoutVars>
          <dgm:bulletEnabled val="1"/>
        </dgm:presLayoutVars>
      </dgm:prSet>
      <dgm:spPr/>
    </dgm:pt>
    <dgm:pt modelId="{FD88EA8B-BEB8-1746-9DE0-78F34289876E}" type="pres">
      <dgm:prSet presAssocID="{D7E4B55D-18F3-1E46-BB5A-4AC50439D934}" presName="sibTrans" presStyleLbl="sibTrans2D1" presStyleIdx="2" presStyleCnt="3" custScaleX="90510" custScaleY="54072"/>
      <dgm:spPr/>
    </dgm:pt>
    <dgm:pt modelId="{BF7034D5-A93D-E043-AC47-CA0FC5DC62BB}" type="pres">
      <dgm:prSet presAssocID="{D7E4B55D-18F3-1E46-BB5A-4AC50439D934}" presName="connectorText" presStyleLbl="sibTrans2D1" presStyleIdx="2" presStyleCnt="3"/>
      <dgm:spPr/>
    </dgm:pt>
    <dgm:pt modelId="{FA21A832-9673-B847-ADCB-7BF163B0CB61}" type="pres">
      <dgm:prSet presAssocID="{8699BAEC-EB2A-794C-8FA0-72C8E6EBE1AF}" presName="node" presStyleLbl="node1" presStyleIdx="3" presStyleCnt="4">
        <dgm:presLayoutVars>
          <dgm:bulletEnabled val="1"/>
        </dgm:presLayoutVars>
      </dgm:prSet>
      <dgm:spPr/>
    </dgm:pt>
  </dgm:ptLst>
  <dgm:cxnLst>
    <dgm:cxn modelId="{762B1C37-DE76-9C45-8763-A700F6315FBE}" type="presOf" srcId="{D7E4B55D-18F3-1E46-BB5A-4AC50439D934}" destId="{FD88EA8B-BEB8-1746-9DE0-78F34289876E}" srcOrd="0" destOrd="0" presId="urn:microsoft.com/office/officeart/2005/8/layout/process1"/>
    <dgm:cxn modelId="{A3856486-1C1A-2D46-A39C-31007460C44E}" type="presOf" srcId="{36008968-A24C-524E-902B-D17FB857EA27}" destId="{3D15B20C-7911-A843-BFA1-F0DC048CD3BA}" srcOrd="0" destOrd="0" presId="urn:microsoft.com/office/officeart/2005/8/layout/process1"/>
    <dgm:cxn modelId="{7DAE8389-FBD3-ED4C-A343-179B2472487F}" type="presOf" srcId="{F9B15CE3-DE40-A642-B4AB-4E8C3655A852}" destId="{ECCB4881-4338-8F48-98D6-8AF70AF6DA3A}" srcOrd="0" destOrd="0" presId="urn:microsoft.com/office/officeart/2005/8/layout/process1"/>
    <dgm:cxn modelId="{3F332D8E-4586-DA4C-BBFD-5B892A459D0E}" srcId="{36008968-A24C-524E-902B-D17FB857EA27}" destId="{8699BAEC-EB2A-794C-8FA0-72C8E6EBE1AF}" srcOrd="3" destOrd="0" parTransId="{B0569F2A-247E-FB4A-9EB3-83F08628EA4C}" sibTransId="{E0DF39EC-D1E8-A646-8537-03E1CE8D431D}"/>
    <dgm:cxn modelId="{5AE74891-FAC2-BF4F-A907-AF92E2B70AD6}" type="presOf" srcId="{36435C15-7AC6-1240-99C7-470B23690C41}" destId="{4B5FF244-3AA2-3C4A-BAB2-6D1E99793328}" srcOrd="0" destOrd="0" presId="urn:microsoft.com/office/officeart/2005/8/layout/process1"/>
    <dgm:cxn modelId="{876AB299-39E0-3F43-8422-53EB0FB4C917}" type="presOf" srcId="{8699BAEC-EB2A-794C-8FA0-72C8E6EBE1AF}" destId="{FA21A832-9673-B847-ADCB-7BF163B0CB61}" srcOrd="0" destOrd="0" presId="urn:microsoft.com/office/officeart/2005/8/layout/process1"/>
    <dgm:cxn modelId="{F35433A4-03C8-C24F-A114-3DC94EB193B9}" type="presOf" srcId="{B3158400-797C-DE4D-8FE8-3B8A4D86C264}" destId="{6178F94C-073A-D34A-8693-36B69D3A9765}" srcOrd="0" destOrd="0" presId="urn:microsoft.com/office/officeart/2005/8/layout/process1"/>
    <dgm:cxn modelId="{F001E5B3-C17E-3247-88F8-76E2B7D0748F}" type="presOf" srcId="{DA8593BC-F7F0-7240-8EAC-301024C061A2}" destId="{D6BB0810-F5BE-224A-A07B-3DC2BBB7CCDC}" srcOrd="0" destOrd="0" presId="urn:microsoft.com/office/officeart/2005/8/layout/process1"/>
    <dgm:cxn modelId="{2E23ECC7-14F8-2F41-9617-FF8466B488A3}" srcId="{36008968-A24C-524E-902B-D17FB857EA27}" destId="{DA8593BC-F7F0-7240-8EAC-301024C061A2}" srcOrd="1" destOrd="0" parTransId="{7299BB2E-B873-FB41-9C11-34A5638922E7}" sibTransId="{B3158400-797C-DE4D-8FE8-3B8A4D86C264}"/>
    <dgm:cxn modelId="{5CBC75CD-25FA-AB4B-B54B-ECF59D3CD306}" srcId="{36008968-A24C-524E-902B-D17FB857EA27}" destId="{B2B49866-270A-5444-9A3B-7DE539FFB7BE}" srcOrd="0" destOrd="0" parTransId="{9BD364F1-B707-614E-BA6F-D23E4B512CCC}" sibTransId="{36435C15-7AC6-1240-99C7-470B23690C41}"/>
    <dgm:cxn modelId="{D0CAB8CE-95DB-6845-849C-B03A5D13E88B}" type="presOf" srcId="{B2B49866-270A-5444-9A3B-7DE539FFB7BE}" destId="{CDBB54DA-8F5A-7D45-A819-CF9F1F617CAA}" srcOrd="0" destOrd="0" presId="urn:microsoft.com/office/officeart/2005/8/layout/process1"/>
    <dgm:cxn modelId="{2BDDC1EA-8170-9046-827C-C61343CA503D}" type="presOf" srcId="{D7E4B55D-18F3-1E46-BB5A-4AC50439D934}" destId="{BF7034D5-A93D-E043-AC47-CA0FC5DC62BB}" srcOrd="1" destOrd="0" presId="urn:microsoft.com/office/officeart/2005/8/layout/process1"/>
    <dgm:cxn modelId="{1EC1AFEC-767B-704F-B7F6-5206ED1BE8BA}" type="presOf" srcId="{B3158400-797C-DE4D-8FE8-3B8A4D86C264}" destId="{22A884E6-E013-194E-BBF6-2AD384DF6400}" srcOrd="1" destOrd="0" presId="urn:microsoft.com/office/officeart/2005/8/layout/process1"/>
    <dgm:cxn modelId="{81F19FF4-BCE3-9D40-89C5-7CE818CB9CEB}" type="presOf" srcId="{36435C15-7AC6-1240-99C7-470B23690C41}" destId="{4A40DE8B-9679-DA41-9024-93A02CEC8780}" srcOrd="1" destOrd="0" presId="urn:microsoft.com/office/officeart/2005/8/layout/process1"/>
    <dgm:cxn modelId="{7F35BCFA-9888-FA4B-942D-5F4D929055F0}" srcId="{36008968-A24C-524E-902B-D17FB857EA27}" destId="{F9B15CE3-DE40-A642-B4AB-4E8C3655A852}" srcOrd="2" destOrd="0" parTransId="{265278A1-9A6A-204E-A746-A4B1555D0511}" sibTransId="{D7E4B55D-18F3-1E46-BB5A-4AC50439D934}"/>
    <dgm:cxn modelId="{B34E1408-BDBC-964E-9851-B9C2ABBC1772}" type="presParOf" srcId="{3D15B20C-7911-A843-BFA1-F0DC048CD3BA}" destId="{CDBB54DA-8F5A-7D45-A819-CF9F1F617CAA}" srcOrd="0" destOrd="0" presId="urn:microsoft.com/office/officeart/2005/8/layout/process1"/>
    <dgm:cxn modelId="{363637B1-F9C7-8443-8BAB-F0857E7F48CC}" type="presParOf" srcId="{3D15B20C-7911-A843-BFA1-F0DC048CD3BA}" destId="{4B5FF244-3AA2-3C4A-BAB2-6D1E99793328}" srcOrd="1" destOrd="0" presId="urn:microsoft.com/office/officeart/2005/8/layout/process1"/>
    <dgm:cxn modelId="{2BAB614C-FE8E-8644-BABD-68AD8463D057}" type="presParOf" srcId="{4B5FF244-3AA2-3C4A-BAB2-6D1E99793328}" destId="{4A40DE8B-9679-DA41-9024-93A02CEC8780}" srcOrd="0" destOrd="0" presId="urn:microsoft.com/office/officeart/2005/8/layout/process1"/>
    <dgm:cxn modelId="{47FE5150-6FF8-C54E-A350-ABD9C8DAD7B2}" type="presParOf" srcId="{3D15B20C-7911-A843-BFA1-F0DC048CD3BA}" destId="{D6BB0810-F5BE-224A-A07B-3DC2BBB7CCDC}" srcOrd="2" destOrd="0" presId="urn:microsoft.com/office/officeart/2005/8/layout/process1"/>
    <dgm:cxn modelId="{96664D34-B730-EC4E-8ABA-293EB3168B68}" type="presParOf" srcId="{3D15B20C-7911-A843-BFA1-F0DC048CD3BA}" destId="{6178F94C-073A-D34A-8693-36B69D3A9765}" srcOrd="3" destOrd="0" presId="urn:microsoft.com/office/officeart/2005/8/layout/process1"/>
    <dgm:cxn modelId="{E31A7087-4F76-6C4A-B67A-B48853639509}" type="presParOf" srcId="{6178F94C-073A-D34A-8693-36B69D3A9765}" destId="{22A884E6-E013-194E-BBF6-2AD384DF6400}" srcOrd="0" destOrd="0" presId="urn:microsoft.com/office/officeart/2005/8/layout/process1"/>
    <dgm:cxn modelId="{B45A6AC8-A760-884C-A72D-ECC7F331B41A}" type="presParOf" srcId="{3D15B20C-7911-A843-BFA1-F0DC048CD3BA}" destId="{ECCB4881-4338-8F48-98D6-8AF70AF6DA3A}" srcOrd="4" destOrd="0" presId="urn:microsoft.com/office/officeart/2005/8/layout/process1"/>
    <dgm:cxn modelId="{D689A494-41C4-5749-BFD9-E2ABA3F0288A}" type="presParOf" srcId="{3D15B20C-7911-A843-BFA1-F0DC048CD3BA}" destId="{FD88EA8B-BEB8-1746-9DE0-78F34289876E}" srcOrd="5" destOrd="0" presId="urn:microsoft.com/office/officeart/2005/8/layout/process1"/>
    <dgm:cxn modelId="{09922A40-40FB-6A4B-B3C5-5D08AA2CDAB6}" type="presParOf" srcId="{FD88EA8B-BEB8-1746-9DE0-78F34289876E}" destId="{BF7034D5-A93D-E043-AC47-CA0FC5DC62BB}" srcOrd="0" destOrd="0" presId="urn:microsoft.com/office/officeart/2005/8/layout/process1"/>
    <dgm:cxn modelId="{50F1648D-22B4-B443-95A9-2EA6797964F2}" type="presParOf" srcId="{3D15B20C-7911-A843-BFA1-F0DC048CD3BA}" destId="{FA21A832-9673-B847-ADCB-7BF163B0CB6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B54DA-8F5A-7D45-A819-CF9F1F617CAA}">
      <dsp:nvSpPr>
        <dsp:cNvPr id="0" name=""/>
        <dsp:cNvSpPr/>
      </dsp:nvSpPr>
      <dsp:spPr>
        <a:xfrm>
          <a:off x="5009" y="710804"/>
          <a:ext cx="2190387" cy="1314232"/>
        </a:xfrm>
        <a:prstGeom prst="roundRect">
          <a:avLst>
            <a:gd name="adj" fmla="val 10000"/>
          </a:avLst>
        </a:prstGeom>
        <a:solidFill>
          <a:srgbClr val="2C85D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Download Tweets using </a:t>
          </a:r>
          <a:r>
            <a:rPr lang="en-US" sz="1800" kern="1200" dirty="0" err="1">
              <a:latin typeface="IBM Plex Sans" panose="020B0503050203000203" pitchFamily="34" charset="0"/>
            </a:rPr>
            <a:t>Tweepy</a:t>
          </a:r>
          <a:r>
            <a:rPr lang="en-US" sz="1800" kern="1200" dirty="0">
              <a:latin typeface="IBM Plex Sans" panose="020B0503050203000203" pitchFamily="34" charset="0"/>
            </a:rPr>
            <a:t> API</a:t>
          </a:r>
        </a:p>
      </dsp:txBody>
      <dsp:txXfrm>
        <a:off x="43502" y="749297"/>
        <a:ext cx="2113401" cy="1237246"/>
      </dsp:txXfrm>
    </dsp:sp>
    <dsp:sp modelId="{4B5FF244-3AA2-3C4A-BAB2-6D1E99793328}">
      <dsp:nvSpPr>
        <dsp:cNvPr id="0" name=""/>
        <dsp:cNvSpPr/>
      </dsp:nvSpPr>
      <dsp:spPr>
        <a:xfrm>
          <a:off x="2436469" y="1221057"/>
          <a:ext cx="420294" cy="293727"/>
        </a:xfrm>
        <a:prstGeom prst="rightArrow">
          <a:avLst>
            <a:gd name="adj1" fmla="val 60000"/>
            <a:gd name="adj2" fmla="val 50000"/>
          </a:avLst>
        </a:prstGeom>
        <a:solidFill>
          <a:schemeClr val="accent5">
            <a:lumMod val="75000"/>
            <a:alpha val="53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highlight>
              <a:srgbClr val="008080"/>
            </a:highlight>
          </a:endParaRPr>
        </a:p>
      </dsp:txBody>
      <dsp:txXfrm>
        <a:off x="2436469" y="1279802"/>
        <a:ext cx="332176" cy="176237"/>
      </dsp:txXfrm>
    </dsp:sp>
    <dsp:sp modelId="{D6BB0810-F5BE-224A-A07B-3DC2BBB7CCDC}">
      <dsp:nvSpPr>
        <dsp:cNvPr id="0" name=""/>
        <dsp:cNvSpPr/>
      </dsp:nvSpPr>
      <dsp:spPr>
        <a:xfrm>
          <a:off x="3071552" y="710804"/>
          <a:ext cx="2190387" cy="1314232"/>
        </a:xfrm>
        <a:prstGeom prst="roundRect">
          <a:avLst>
            <a:gd name="adj" fmla="val 10000"/>
          </a:avLst>
        </a:prstGeom>
        <a:solidFill>
          <a:schemeClr val="accent5">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Format tweets in json to input to Personality Insights</a:t>
          </a:r>
        </a:p>
      </dsp:txBody>
      <dsp:txXfrm>
        <a:off x="3110045" y="749297"/>
        <a:ext cx="2113401" cy="1237246"/>
      </dsp:txXfrm>
    </dsp:sp>
    <dsp:sp modelId="{6178F94C-073A-D34A-8693-36B69D3A9765}">
      <dsp:nvSpPr>
        <dsp:cNvPr id="0" name=""/>
        <dsp:cNvSpPr/>
      </dsp:nvSpPr>
      <dsp:spPr>
        <a:xfrm>
          <a:off x="5503012" y="1221057"/>
          <a:ext cx="420294" cy="293727"/>
        </a:xfrm>
        <a:prstGeom prst="rightArrow">
          <a:avLst>
            <a:gd name="adj1" fmla="val 60000"/>
            <a:gd name="adj2" fmla="val 50000"/>
          </a:avLst>
        </a:prstGeom>
        <a:solidFill>
          <a:schemeClr val="accent5">
            <a:lumMod val="75000"/>
            <a:alpha val="53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highlight>
              <a:srgbClr val="008080"/>
            </a:highlight>
          </a:endParaRPr>
        </a:p>
      </dsp:txBody>
      <dsp:txXfrm>
        <a:off x="5503012" y="1279802"/>
        <a:ext cx="332176" cy="176237"/>
      </dsp:txXfrm>
    </dsp:sp>
    <dsp:sp modelId="{ECCB4881-4338-8F48-98D6-8AF70AF6DA3A}">
      <dsp:nvSpPr>
        <dsp:cNvPr id="0" name=""/>
        <dsp:cNvSpPr/>
      </dsp:nvSpPr>
      <dsp:spPr>
        <a:xfrm>
          <a:off x="6138094" y="710804"/>
          <a:ext cx="2190387" cy="1314232"/>
        </a:xfrm>
        <a:prstGeom prst="roundRect">
          <a:avLst>
            <a:gd name="adj" fmla="val 10000"/>
          </a:avLst>
        </a:prstGeom>
        <a:solidFill>
          <a:schemeClr val="accent5">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Run Personality Insights on tweets</a:t>
          </a:r>
        </a:p>
      </dsp:txBody>
      <dsp:txXfrm>
        <a:off x="6176587" y="749297"/>
        <a:ext cx="2113401" cy="1237246"/>
      </dsp:txXfrm>
    </dsp:sp>
    <dsp:sp modelId="{FD88EA8B-BEB8-1746-9DE0-78F34289876E}">
      <dsp:nvSpPr>
        <dsp:cNvPr id="0" name=""/>
        <dsp:cNvSpPr/>
      </dsp:nvSpPr>
      <dsp:spPr>
        <a:xfrm>
          <a:off x="8569554" y="1221057"/>
          <a:ext cx="420294" cy="293727"/>
        </a:xfrm>
        <a:prstGeom prst="rightArrow">
          <a:avLst>
            <a:gd name="adj1" fmla="val 60000"/>
            <a:gd name="adj2" fmla="val 50000"/>
          </a:avLst>
        </a:prstGeom>
        <a:solidFill>
          <a:schemeClr val="accent5">
            <a:lumMod val="75000"/>
            <a:alpha val="53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highlight>
              <a:srgbClr val="008080"/>
            </a:highlight>
          </a:endParaRPr>
        </a:p>
      </dsp:txBody>
      <dsp:txXfrm>
        <a:off x="8569554" y="1279802"/>
        <a:ext cx="332176" cy="176237"/>
      </dsp:txXfrm>
    </dsp:sp>
    <dsp:sp modelId="{FA21A832-9673-B847-ADCB-7BF163B0CB61}">
      <dsp:nvSpPr>
        <dsp:cNvPr id="0" name=""/>
        <dsp:cNvSpPr/>
      </dsp:nvSpPr>
      <dsp:spPr>
        <a:xfrm>
          <a:off x="9204636" y="710804"/>
          <a:ext cx="2190387" cy="1314232"/>
        </a:xfrm>
        <a:prstGeom prst="roundRect">
          <a:avLst>
            <a:gd name="adj" fmla="val 10000"/>
          </a:avLst>
        </a:prstGeom>
        <a:solidFill>
          <a:schemeClr val="accent5">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Analyze CSV output</a:t>
          </a:r>
        </a:p>
      </dsp:txBody>
      <dsp:txXfrm>
        <a:off x="9243129" y="749297"/>
        <a:ext cx="2113401" cy="123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5D94-9027-F64B-9DF3-B76262851E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8EA807-3440-FD4A-B00D-DFAB04DA57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353196-FD85-5945-B316-C35620331AEC}"/>
              </a:ext>
            </a:extLst>
          </p:cNvPr>
          <p:cNvSpPr>
            <a:spLocks noGrp="1"/>
          </p:cNvSpPr>
          <p:nvPr>
            <p:ph type="dt" sz="half" idx="10"/>
          </p:nvPr>
        </p:nvSpPr>
        <p:spPr/>
        <p:txBody>
          <a:bodyPr/>
          <a:lstStyle/>
          <a:p>
            <a:fld id="{4E1FCD49-0DA5-A648-82A5-5657F3897144}" type="datetimeFigureOut">
              <a:rPr lang="en-US" smtClean="0"/>
              <a:t>3/19/2020</a:t>
            </a:fld>
            <a:endParaRPr lang="en-US"/>
          </a:p>
        </p:txBody>
      </p:sp>
      <p:sp>
        <p:nvSpPr>
          <p:cNvPr id="5" name="Footer Placeholder 4">
            <a:extLst>
              <a:ext uri="{FF2B5EF4-FFF2-40B4-BE49-F238E27FC236}">
                <a16:creationId xmlns:a16="http://schemas.microsoft.com/office/drawing/2014/main" id="{2A06693B-691B-B440-81A6-0EC60C8F4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8E921-2B41-534D-B0F1-FED3CFBAA56B}"/>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1137259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9395-9AA7-464F-B79A-939DE14C1D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4E9505-AB2D-B943-9432-B240BDC97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9D85F7-EEDA-E84A-9CF1-E408E060F719}"/>
              </a:ext>
            </a:extLst>
          </p:cNvPr>
          <p:cNvSpPr>
            <a:spLocks noGrp="1"/>
          </p:cNvSpPr>
          <p:nvPr>
            <p:ph type="dt" sz="half" idx="10"/>
          </p:nvPr>
        </p:nvSpPr>
        <p:spPr/>
        <p:txBody>
          <a:bodyPr/>
          <a:lstStyle/>
          <a:p>
            <a:fld id="{4E1FCD49-0DA5-A648-82A5-5657F3897144}" type="datetimeFigureOut">
              <a:rPr lang="en-US" smtClean="0"/>
              <a:t>3/19/2020</a:t>
            </a:fld>
            <a:endParaRPr lang="en-US"/>
          </a:p>
        </p:txBody>
      </p:sp>
      <p:sp>
        <p:nvSpPr>
          <p:cNvPr id="5" name="Footer Placeholder 4">
            <a:extLst>
              <a:ext uri="{FF2B5EF4-FFF2-40B4-BE49-F238E27FC236}">
                <a16:creationId xmlns:a16="http://schemas.microsoft.com/office/drawing/2014/main" id="{41757483-BEB6-CC45-8C23-E95128C45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CE6CC-3BBD-B047-AA10-F50EA0E70917}"/>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288474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68D3D-A699-1441-8BB8-8E0F09CF47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2043A1-2339-2B4D-8D7D-67355F2E51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38A8D0-F472-9E47-BFF4-04F5A13D87BC}"/>
              </a:ext>
            </a:extLst>
          </p:cNvPr>
          <p:cNvSpPr>
            <a:spLocks noGrp="1"/>
          </p:cNvSpPr>
          <p:nvPr>
            <p:ph type="dt" sz="half" idx="10"/>
          </p:nvPr>
        </p:nvSpPr>
        <p:spPr/>
        <p:txBody>
          <a:bodyPr/>
          <a:lstStyle/>
          <a:p>
            <a:fld id="{4E1FCD49-0DA5-A648-82A5-5657F3897144}" type="datetimeFigureOut">
              <a:rPr lang="en-US" smtClean="0"/>
              <a:t>3/19/2020</a:t>
            </a:fld>
            <a:endParaRPr lang="en-US"/>
          </a:p>
        </p:txBody>
      </p:sp>
      <p:sp>
        <p:nvSpPr>
          <p:cNvPr id="5" name="Footer Placeholder 4">
            <a:extLst>
              <a:ext uri="{FF2B5EF4-FFF2-40B4-BE49-F238E27FC236}">
                <a16:creationId xmlns:a16="http://schemas.microsoft.com/office/drawing/2014/main" id="{9F132210-D3F6-1C4B-AA9A-6A3D283D5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75FE-4D7F-C34A-8EE6-E07B19E2A113}"/>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3306808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F777-03C2-5F44-A267-6B103224D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A03F36-53F4-8348-9F07-29F9719AB7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4E55D-EFCA-7547-9612-4CB1D2555949}"/>
              </a:ext>
            </a:extLst>
          </p:cNvPr>
          <p:cNvSpPr>
            <a:spLocks noGrp="1"/>
          </p:cNvSpPr>
          <p:nvPr>
            <p:ph type="dt" sz="half" idx="10"/>
          </p:nvPr>
        </p:nvSpPr>
        <p:spPr/>
        <p:txBody>
          <a:bodyPr/>
          <a:lstStyle/>
          <a:p>
            <a:fld id="{4E1FCD49-0DA5-A648-82A5-5657F3897144}" type="datetimeFigureOut">
              <a:rPr lang="en-US" smtClean="0"/>
              <a:t>3/19/2020</a:t>
            </a:fld>
            <a:endParaRPr lang="en-US"/>
          </a:p>
        </p:txBody>
      </p:sp>
      <p:sp>
        <p:nvSpPr>
          <p:cNvPr id="5" name="Footer Placeholder 4">
            <a:extLst>
              <a:ext uri="{FF2B5EF4-FFF2-40B4-BE49-F238E27FC236}">
                <a16:creationId xmlns:a16="http://schemas.microsoft.com/office/drawing/2014/main" id="{62682494-15A9-CE41-9537-87DBB5B38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A7AB-76E7-3D4C-921A-AB0AF6D3D6FF}"/>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3539216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21F6-6237-7C46-8391-C44004E3C2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AD0065-0587-7846-9B8E-D89C713351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3ACA98-5549-6D41-B052-8A2627484BA2}"/>
              </a:ext>
            </a:extLst>
          </p:cNvPr>
          <p:cNvSpPr>
            <a:spLocks noGrp="1"/>
          </p:cNvSpPr>
          <p:nvPr>
            <p:ph type="dt" sz="half" idx="10"/>
          </p:nvPr>
        </p:nvSpPr>
        <p:spPr/>
        <p:txBody>
          <a:bodyPr/>
          <a:lstStyle/>
          <a:p>
            <a:fld id="{4E1FCD49-0DA5-A648-82A5-5657F3897144}" type="datetimeFigureOut">
              <a:rPr lang="en-US" smtClean="0"/>
              <a:t>3/19/2020</a:t>
            </a:fld>
            <a:endParaRPr lang="en-US"/>
          </a:p>
        </p:txBody>
      </p:sp>
      <p:sp>
        <p:nvSpPr>
          <p:cNvPr id="5" name="Footer Placeholder 4">
            <a:extLst>
              <a:ext uri="{FF2B5EF4-FFF2-40B4-BE49-F238E27FC236}">
                <a16:creationId xmlns:a16="http://schemas.microsoft.com/office/drawing/2014/main" id="{924FB8AB-A047-2241-9263-56C9D25DD9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010B6-A94F-A544-8A73-D890E7610F7B}"/>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203951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1DB6-009F-2944-99E5-C92276EADE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3990AE-A3C9-684D-9C92-2B25607C9E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D6D6CF-8D04-9C4E-806D-71E299FD57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EF0332-CFF0-0E4C-9D50-C4683378B484}"/>
              </a:ext>
            </a:extLst>
          </p:cNvPr>
          <p:cNvSpPr>
            <a:spLocks noGrp="1"/>
          </p:cNvSpPr>
          <p:nvPr>
            <p:ph type="dt" sz="half" idx="10"/>
          </p:nvPr>
        </p:nvSpPr>
        <p:spPr/>
        <p:txBody>
          <a:bodyPr/>
          <a:lstStyle/>
          <a:p>
            <a:fld id="{4E1FCD49-0DA5-A648-82A5-5657F3897144}" type="datetimeFigureOut">
              <a:rPr lang="en-US" smtClean="0"/>
              <a:t>3/19/2020</a:t>
            </a:fld>
            <a:endParaRPr lang="en-US"/>
          </a:p>
        </p:txBody>
      </p:sp>
      <p:sp>
        <p:nvSpPr>
          <p:cNvPr id="6" name="Footer Placeholder 5">
            <a:extLst>
              <a:ext uri="{FF2B5EF4-FFF2-40B4-BE49-F238E27FC236}">
                <a16:creationId xmlns:a16="http://schemas.microsoft.com/office/drawing/2014/main" id="{7CB62293-6D83-CD4E-B37D-3D82F7F61A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CF872-E3B0-3849-830B-F142E854DE0E}"/>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213609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2B97-E8C3-D64E-BC32-987D1DE0EF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C0120C-AF6D-B042-858A-C2DE85727A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2A12B1-D463-694A-A8A1-B3F862CAC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B41AF6-B907-C747-B560-D11B9B8A16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1B2B8B-2758-1040-BACF-B12CA3F124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C224E-1D64-804E-901D-DF34C7EE9AA3}"/>
              </a:ext>
            </a:extLst>
          </p:cNvPr>
          <p:cNvSpPr>
            <a:spLocks noGrp="1"/>
          </p:cNvSpPr>
          <p:nvPr>
            <p:ph type="dt" sz="half" idx="10"/>
          </p:nvPr>
        </p:nvSpPr>
        <p:spPr/>
        <p:txBody>
          <a:bodyPr/>
          <a:lstStyle/>
          <a:p>
            <a:fld id="{4E1FCD49-0DA5-A648-82A5-5657F3897144}" type="datetimeFigureOut">
              <a:rPr lang="en-US" smtClean="0"/>
              <a:t>3/19/2020</a:t>
            </a:fld>
            <a:endParaRPr lang="en-US"/>
          </a:p>
        </p:txBody>
      </p:sp>
      <p:sp>
        <p:nvSpPr>
          <p:cNvPr id="8" name="Footer Placeholder 7">
            <a:extLst>
              <a:ext uri="{FF2B5EF4-FFF2-40B4-BE49-F238E27FC236}">
                <a16:creationId xmlns:a16="http://schemas.microsoft.com/office/drawing/2014/main" id="{21A25FA6-8E89-2246-996A-DD0EC04226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1D87FB-A4E6-FA4F-8F2C-19CE755E988C}"/>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750096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84C0-16E5-6844-9F55-EAD81F8496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0D676E-CEAD-B242-AB66-F7E460D94484}"/>
              </a:ext>
            </a:extLst>
          </p:cNvPr>
          <p:cNvSpPr>
            <a:spLocks noGrp="1"/>
          </p:cNvSpPr>
          <p:nvPr>
            <p:ph type="dt" sz="half" idx="10"/>
          </p:nvPr>
        </p:nvSpPr>
        <p:spPr/>
        <p:txBody>
          <a:bodyPr/>
          <a:lstStyle/>
          <a:p>
            <a:fld id="{4E1FCD49-0DA5-A648-82A5-5657F3897144}" type="datetimeFigureOut">
              <a:rPr lang="en-US" smtClean="0"/>
              <a:t>3/19/2020</a:t>
            </a:fld>
            <a:endParaRPr lang="en-US"/>
          </a:p>
        </p:txBody>
      </p:sp>
      <p:sp>
        <p:nvSpPr>
          <p:cNvPr id="4" name="Footer Placeholder 3">
            <a:extLst>
              <a:ext uri="{FF2B5EF4-FFF2-40B4-BE49-F238E27FC236}">
                <a16:creationId xmlns:a16="http://schemas.microsoft.com/office/drawing/2014/main" id="{C34F26D5-7895-A142-92FA-FF7580F43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90C545-744D-5D45-95E9-19EDC3B7B875}"/>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391703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88038E-DA65-F842-A85D-7946D246FF33}"/>
              </a:ext>
            </a:extLst>
          </p:cNvPr>
          <p:cNvSpPr>
            <a:spLocks noGrp="1"/>
          </p:cNvSpPr>
          <p:nvPr>
            <p:ph type="dt" sz="half" idx="10"/>
          </p:nvPr>
        </p:nvSpPr>
        <p:spPr/>
        <p:txBody>
          <a:bodyPr/>
          <a:lstStyle/>
          <a:p>
            <a:fld id="{4E1FCD49-0DA5-A648-82A5-5657F3897144}" type="datetimeFigureOut">
              <a:rPr lang="en-US" smtClean="0"/>
              <a:t>3/19/2020</a:t>
            </a:fld>
            <a:endParaRPr lang="en-US"/>
          </a:p>
        </p:txBody>
      </p:sp>
      <p:sp>
        <p:nvSpPr>
          <p:cNvPr id="3" name="Footer Placeholder 2">
            <a:extLst>
              <a:ext uri="{FF2B5EF4-FFF2-40B4-BE49-F238E27FC236}">
                <a16:creationId xmlns:a16="http://schemas.microsoft.com/office/drawing/2014/main" id="{64F951F9-9BB2-7845-9659-6875D3913B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8702E7-11EA-AA42-AF96-31CDBAF0AE7A}"/>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1395781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30BB-C93B-3E46-81F3-5E0D94563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AB5C93-3A45-D34E-B37F-BF922ED481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F3AFC-D3BE-B440-8104-3AA30F253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28FE0-E94E-124E-A6C7-7BF32E40096A}"/>
              </a:ext>
            </a:extLst>
          </p:cNvPr>
          <p:cNvSpPr>
            <a:spLocks noGrp="1"/>
          </p:cNvSpPr>
          <p:nvPr>
            <p:ph type="dt" sz="half" idx="10"/>
          </p:nvPr>
        </p:nvSpPr>
        <p:spPr/>
        <p:txBody>
          <a:bodyPr/>
          <a:lstStyle/>
          <a:p>
            <a:fld id="{4E1FCD49-0DA5-A648-82A5-5657F3897144}" type="datetimeFigureOut">
              <a:rPr lang="en-US" smtClean="0"/>
              <a:t>3/19/2020</a:t>
            </a:fld>
            <a:endParaRPr lang="en-US"/>
          </a:p>
        </p:txBody>
      </p:sp>
      <p:sp>
        <p:nvSpPr>
          <p:cNvPr id="6" name="Footer Placeholder 5">
            <a:extLst>
              <a:ext uri="{FF2B5EF4-FFF2-40B4-BE49-F238E27FC236}">
                <a16:creationId xmlns:a16="http://schemas.microsoft.com/office/drawing/2014/main" id="{34D145D0-D49D-744A-8209-22F0823B5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4AC74-3379-3540-96A7-F453660DDD39}"/>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2331338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F3AE-1679-274C-B2EF-76E044B86C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B162F2-1E1B-5949-8AF9-99C6B28A00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E519C0-D6F7-6B4C-AF5C-9B7D6A1C0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BED820-24F7-5E46-A115-3089BA3F2C84}"/>
              </a:ext>
            </a:extLst>
          </p:cNvPr>
          <p:cNvSpPr>
            <a:spLocks noGrp="1"/>
          </p:cNvSpPr>
          <p:nvPr>
            <p:ph type="dt" sz="half" idx="10"/>
          </p:nvPr>
        </p:nvSpPr>
        <p:spPr/>
        <p:txBody>
          <a:bodyPr/>
          <a:lstStyle/>
          <a:p>
            <a:fld id="{4E1FCD49-0DA5-A648-82A5-5657F3897144}" type="datetimeFigureOut">
              <a:rPr lang="en-US" smtClean="0"/>
              <a:t>3/19/2020</a:t>
            </a:fld>
            <a:endParaRPr lang="en-US"/>
          </a:p>
        </p:txBody>
      </p:sp>
      <p:sp>
        <p:nvSpPr>
          <p:cNvPr id="6" name="Footer Placeholder 5">
            <a:extLst>
              <a:ext uri="{FF2B5EF4-FFF2-40B4-BE49-F238E27FC236}">
                <a16:creationId xmlns:a16="http://schemas.microsoft.com/office/drawing/2014/main" id="{EFA0C7BF-8E77-3549-9679-65D72A3CF5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2BC8EE-F10D-9049-94D5-09D709CEED26}"/>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338165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E4021B-E7AC-E347-AA8B-10CA78EE61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0A9F2C-E0AF-9D4B-8174-FA5D5D3A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DE206-DFF8-434B-AF74-35D13DB88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1FCD49-0DA5-A648-82A5-5657F3897144}" type="datetimeFigureOut">
              <a:rPr lang="en-US" smtClean="0"/>
              <a:t>3/19/2020</a:t>
            </a:fld>
            <a:endParaRPr lang="en-US"/>
          </a:p>
        </p:txBody>
      </p:sp>
      <p:sp>
        <p:nvSpPr>
          <p:cNvPr id="5" name="Footer Placeholder 4">
            <a:extLst>
              <a:ext uri="{FF2B5EF4-FFF2-40B4-BE49-F238E27FC236}">
                <a16:creationId xmlns:a16="http://schemas.microsoft.com/office/drawing/2014/main" id="{E0D9563A-1CB8-004F-83B6-231D7E0A49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B7D9A1-D979-0B48-A000-5327027F14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DB6281-BF25-5340-9BA0-E8C32FE3C8E1}" type="slidenum">
              <a:rPr lang="en-US" smtClean="0"/>
              <a:t>‹#›</a:t>
            </a:fld>
            <a:endParaRPr lang="en-US"/>
          </a:p>
        </p:txBody>
      </p:sp>
    </p:spTree>
    <p:extLst>
      <p:ext uri="{BB962C8B-B14F-4D97-AF65-F5344CB8AC3E}">
        <p14:creationId xmlns:p14="http://schemas.microsoft.com/office/powerpoint/2010/main" val="1035535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5.png"/><Relationship Id="rId5" Type="http://schemas.openxmlformats.org/officeDocument/2006/relationships/diagramColors" Target="../diagrams/colors1.xml"/><Relationship Id="rId10" Type="http://schemas.openxmlformats.org/officeDocument/2006/relationships/image" Target="../media/image25.png"/><Relationship Id="rId4" Type="http://schemas.openxmlformats.org/officeDocument/2006/relationships/diagramQuickStyle" Target="../diagrams/quickStyle1.xml"/><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luvaggarwal/PyR-Tous-Final-Project" TargetMode="External"/><Relationship Id="rId2" Type="http://schemas.openxmlformats.org/officeDocument/2006/relationships/hyperlink" Target="https://ibm.box.com/s/s4kbpugvt6dpo970ia931j4fxmd7qmb5"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B2F7C41F-0B83-AA4F-AA95-E154A1D0F281}"/>
              </a:ext>
            </a:extLst>
          </p:cNvPr>
          <p:cNvPicPr>
            <a:picLocks noChangeAspect="1"/>
          </p:cNvPicPr>
          <p:nvPr/>
        </p:nvPicPr>
        <p:blipFill rotWithShape="1">
          <a:blip r:embed="rId3"/>
          <a:srcRect l="18483" t="27468" r="15618" b="27722"/>
          <a:stretch/>
        </p:blipFill>
        <p:spPr>
          <a:xfrm>
            <a:off x="4708887" y="4730681"/>
            <a:ext cx="2774225" cy="1255851"/>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981B56D9-A235-E24A-8ED9-BF18D93B07FB}"/>
              </a:ext>
            </a:extLst>
          </p:cNvPr>
          <p:cNvPicPr>
            <a:picLocks noChangeAspect="1"/>
          </p:cNvPicPr>
          <p:nvPr/>
        </p:nvPicPr>
        <p:blipFill>
          <a:blip r:embed="rId4"/>
          <a:stretch>
            <a:fillRect/>
          </a:stretch>
        </p:blipFill>
        <p:spPr>
          <a:xfrm>
            <a:off x="3319308" y="658158"/>
            <a:ext cx="5553382" cy="3304262"/>
          </a:xfrm>
          <a:prstGeom prst="rect">
            <a:avLst/>
          </a:prstGeom>
        </p:spPr>
      </p:pic>
      <p:sp>
        <p:nvSpPr>
          <p:cNvPr id="5" name="Cross 4">
            <a:extLst>
              <a:ext uri="{FF2B5EF4-FFF2-40B4-BE49-F238E27FC236}">
                <a16:creationId xmlns:a16="http://schemas.microsoft.com/office/drawing/2014/main" id="{DBDE07B9-6282-D447-B7F5-A22C643C8AE8}"/>
              </a:ext>
            </a:extLst>
          </p:cNvPr>
          <p:cNvSpPr/>
          <p:nvPr/>
        </p:nvSpPr>
        <p:spPr>
          <a:xfrm rot="2610343">
            <a:off x="5757664" y="3850463"/>
            <a:ext cx="676669" cy="687630"/>
          </a:xfrm>
          <a:prstGeom prst="plus">
            <a:avLst>
              <a:gd name="adj" fmla="val 405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92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7CF77A-BCAA-C944-B02E-71B67AFF94D3}"/>
              </a:ext>
            </a:extLst>
          </p:cNvPr>
          <p:cNvPicPr>
            <a:picLocks noChangeAspect="1"/>
          </p:cNvPicPr>
          <p:nvPr/>
        </p:nvPicPr>
        <p:blipFill>
          <a:blip r:embed="rId2"/>
          <a:stretch>
            <a:fillRect/>
          </a:stretch>
        </p:blipFill>
        <p:spPr>
          <a:xfrm>
            <a:off x="500504" y="642938"/>
            <a:ext cx="10972800" cy="5817952"/>
          </a:xfrm>
          <a:prstGeom prst="rect">
            <a:avLst/>
          </a:prstGeom>
        </p:spPr>
      </p:pic>
      <p:sp>
        <p:nvSpPr>
          <p:cNvPr id="3" name="TextBox 2">
            <a:extLst>
              <a:ext uri="{FF2B5EF4-FFF2-40B4-BE49-F238E27FC236}">
                <a16:creationId xmlns:a16="http://schemas.microsoft.com/office/drawing/2014/main" id="{6DF843E2-88F8-F848-8181-1B951DBA8759}"/>
              </a:ext>
            </a:extLst>
          </p:cNvPr>
          <p:cNvSpPr txBox="1"/>
          <p:nvPr/>
        </p:nvSpPr>
        <p:spPr>
          <a:xfrm>
            <a:off x="2586038" y="4943478"/>
            <a:ext cx="6619236" cy="369332"/>
          </a:xfrm>
          <a:prstGeom prst="rect">
            <a:avLst/>
          </a:prstGeom>
          <a:noFill/>
        </p:spPr>
        <p:txBody>
          <a:bodyPr wrap="square" rtlCol="0">
            <a:spAutoFit/>
          </a:bodyPr>
          <a:lstStyle/>
          <a:p>
            <a:r>
              <a:rPr lang="en-US" dirty="0">
                <a:solidFill>
                  <a:schemeClr val="accent1"/>
                </a:solidFill>
              </a:rPr>
              <a:t>Result: Jewelry pieces selected based on goals and constraints</a:t>
            </a:r>
          </a:p>
        </p:txBody>
      </p:sp>
      <p:cxnSp>
        <p:nvCxnSpPr>
          <p:cNvPr id="6" name="Straight Arrow Connector 5">
            <a:extLst>
              <a:ext uri="{FF2B5EF4-FFF2-40B4-BE49-F238E27FC236}">
                <a16:creationId xmlns:a16="http://schemas.microsoft.com/office/drawing/2014/main" id="{6033BE9C-AFB5-1247-B9CE-434E0ACBF25C}"/>
              </a:ext>
            </a:extLst>
          </p:cNvPr>
          <p:cNvCxnSpPr/>
          <p:nvPr/>
        </p:nvCxnSpPr>
        <p:spPr>
          <a:xfrm flipV="1">
            <a:off x="3100388" y="4471988"/>
            <a:ext cx="0" cy="47149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33AFA2F-E750-BA44-A213-3779BAE1BA6C}"/>
              </a:ext>
            </a:extLst>
          </p:cNvPr>
          <p:cNvSpPr txBox="1"/>
          <p:nvPr/>
        </p:nvSpPr>
        <p:spPr>
          <a:xfrm>
            <a:off x="407194" y="185738"/>
            <a:ext cx="8667501" cy="461665"/>
          </a:xfrm>
          <a:prstGeom prst="rect">
            <a:avLst/>
          </a:prstGeom>
          <a:noFill/>
        </p:spPr>
        <p:txBody>
          <a:bodyPr wrap="none" rtlCol="0">
            <a:spAutoFit/>
          </a:bodyPr>
          <a:lstStyle/>
          <a:p>
            <a:r>
              <a:rPr lang="en-US" sz="2400" b="1" dirty="0"/>
              <a:t>Curate a ”Jewelry Box” for a Customer using Decision Optimization</a:t>
            </a:r>
          </a:p>
        </p:txBody>
      </p:sp>
      <p:pic>
        <p:nvPicPr>
          <p:cNvPr id="7" name="Picture 6" descr="A close up of a logo&#10;&#10;Description automatically generated">
            <a:extLst>
              <a:ext uri="{FF2B5EF4-FFF2-40B4-BE49-F238E27FC236}">
                <a16:creationId xmlns:a16="http://schemas.microsoft.com/office/drawing/2014/main" id="{B1F8B46D-56C6-1748-A482-2A801D0E5985}"/>
              </a:ext>
            </a:extLst>
          </p:cNvPr>
          <p:cNvPicPr>
            <a:picLocks noChangeAspect="1"/>
          </p:cNvPicPr>
          <p:nvPr/>
        </p:nvPicPr>
        <p:blipFill>
          <a:blip r:embed="rId3">
            <a:alphaModFix amt="50000"/>
          </a:blip>
          <a:stretch>
            <a:fillRect/>
          </a:stretch>
        </p:blipFill>
        <p:spPr>
          <a:xfrm>
            <a:off x="9835133" y="-5396"/>
            <a:ext cx="2273300" cy="635000"/>
          </a:xfrm>
          <a:prstGeom prst="rect">
            <a:avLst/>
          </a:prstGeom>
        </p:spPr>
      </p:pic>
    </p:spTree>
    <p:extLst>
      <p:ext uri="{BB962C8B-B14F-4D97-AF65-F5344CB8AC3E}">
        <p14:creationId xmlns:p14="http://schemas.microsoft.com/office/powerpoint/2010/main" val="337106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9230989" cy="461665"/>
          </a:xfrm>
          <a:prstGeom prst="rect">
            <a:avLst/>
          </a:prstGeom>
          <a:noFill/>
        </p:spPr>
        <p:txBody>
          <a:bodyPr wrap="none" rtlCol="0">
            <a:spAutoFit/>
          </a:bodyPr>
          <a:lstStyle/>
          <a:p>
            <a:r>
              <a:rPr lang="en-US" sz="2400" b="1" dirty="0"/>
              <a:t>Watson Studio/Auto AI to Identify Characteristics of Jewelry Bestsellers</a:t>
            </a:r>
          </a:p>
        </p:txBody>
      </p:sp>
      <p:pic>
        <p:nvPicPr>
          <p:cNvPr id="3" name="Picture 2" descr="A close up of a logo&#10;&#10;Description automatically generated">
            <a:extLst>
              <a:ext uri="{FF2B5EF4-FFF2-40B4-BE49-F238E27FC236}">
                <a16:creationId xmlns:a16="http://schemas.microsoft.com/office/drawing/2014/main" id="{5FA90A91-59C7-8840-B605-BA2618A0260B}"/>
              </a:ext>
            </a:extLst>
          </p:cNvPr>
          <p:cNvPicPr>
            <a:picLocks noChangeAspect="1"/>
          </p:cNvPicPr>
          <p:nvPr/>
        </p:nvPicPr>
        <p:blipFill>
          <a:blip r:embed="rId2">
            <a:alphaModFix amt="50000"/>
          </a:blip>
          <a:stretch>
            <a:fillRect/>
          </a:stretch>
        </p:blipFill>
        <p:spPr>
          <a:xfrm>
            <a:off x="9835133" y="9844"/>
            <a:ext cx="2273300" cy="635000"/>
          </a:xfrm>
          <a:prstGeom prst="rect">
            <a:avLst/>
          </a:prstGeom>
        </p:spPr>
      </p:pic>
      <p:pic>
        <p:nvPicPr>
          <p:cNvPr id="2" name="Picture 3" descr="A screenshot of a cell phone&#10;&#10;Description generated with very high confidence">
            <a:extLst>
              <a:ext uri="{FF2B5EF4-FFF2-40B4-BE49-F238E27FC236}">
                <a16:creationId xmlns:a16="http://schemas.microsoft.com/office/drawing/2014/main" id="{B4E13EEC-AA10-4019-BA61-A39A89DD6B33}"/>
              </a:ext>
            </a:extLst>
          </p:cNvPr>
          <p:cNvPicPr>
            <a:picLocks noChangeAspect="1"/>
          </p:cNvPicPr>
          <p:nvPr/>
        </p:nvPicPr>
        <p:blipFill>
          <a:blip r:embed="rId3"/>
          <a:stretch>
            <a:fillRect/>
          </a:stretch>
        </p:blipFill>
        <p:spPr>
          <a:xfrm>
            <a:off x="4306003" y="2491245"/>
            <a:ext cx="3261609" cy="4242475"/>
          </a:xfrm>
          <a:prstGeom prst="rect">
            <a:avLst/>
          </a:prstGeom>
        </p:spPr>
      </p:pic>
      <p:pic>
        <p:nvPicPr>
          <p:cNvPr id="5" name="Picture 6" descr="A screenshot of a cell phone&#10;&#10;Description generated with very high confidence">
            <a:extLst>
              <a:ext uri="{FF2B5EF4-FFF2-40B4-BE49-F238E27FC236}">
                <a16:creationId xmlns:a16="http://schemas.microsoft.com/office/drawing/2014/main" id="{4C85A788-EEB6-4F92-9645-0D348E670BEC}"/>
              </a:ext>
            </a:extLst>
          </p:cNvPr>
          <p:cNvPicPr>
            <a:picLocks noChangeAspect="1"/>
          </p:cNvPicPr>
          <p:nvPr/>
        </p:nvPicPr>
        <p:blipFill>
          <a:blip r:embed="rId4"/>
          <a:stretch>
            <a:fillRect/>
          </a:stretch>
        </p:blipFill>
        <p:spPr>
          <a:xfrm>
            <a:off x="7734925" y="2584834"/>
            <a:ext cx="4092314" cy="3986826"/>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28759572-6F7D-4246-A8B9-D0FC117889DD}"/>
              </a:ext>
            </a:extLst>
          </p:cNvPr>
          <p:cNvPicPr>
            <a:picLocks noChangeAspect="1"/>
          </p:cNvPicPr>
          <p:nvPr/>
        </p:nvPicPr>
        <p:blipFill>
          <a:blip r:embed="rId5"/>
          <a:stretch>
            <a:fillRect/>
          </a:stretch>
        </p:blipFill>
        <p:spPr>
          <a:xfrm>
            <a:off x="227351" y="2518364"/>
            <a:ext cx="3967396" cy="4275913"/>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1CB767A6-1B7F-45AD-85F1-E0F51C96E54D}"/>
              </a:ext>
            </a:extLst>
          </p:cNvPr>
          <p:cNvPicPr>
            <a:picLocks noChangeAspect="1"/>
          </p:cNvPicPr>
          <p:nvPr/>
        </p:nvPicPr>
        <p:blipFill>
          <a:blip r:embed="rId6"/>
          <a:stretch>
            <a:fillRect/>
          </a:stretch>
        </p:blipFill>
        <p:spPr>
          <a:xfrm>
            <a:off x="1108023" y="1054156"/>
            <a:ext cx="9938478" cy="1270721"/>
          </a:xfrm>
          <a:prstGeom prst="rect">
            <a:avLst/>
          </a:prstGeom>
        </p:spPr>
      </p:pic>
      <p:sp>
        <p:nvSpPr>
          <p:cNvPr id="4" name="Oval 3">
            <a:extLst>
              <a:ext uri="{FF2B5EF4-FFF2-40B4-BE49-F238E27FC236}">
                <a16:creationId xmlns:a16="http://schemas.microsoft.com/office/drawing/2014/main" id="{BC1ADE7B-934D-4995-8FDC-21A30A9B9911}"/>
              </a:ext>
            </a:extLst>
          </p:cNvPr>
          <p:cNvSpPr/>
          <p:nvPr/>
        </p:nvSpPr>
        <p:spPr>
          <a:xfrm>
            <a:off x="4632207" y="3973689"/>
            <a:ext cx="3049881" cy="64158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D82D186-8F66-45CC-ABC8-346FE05B1BC0}"/>
              </a:ext>
            </a:extLst>
          </p:cNvPr>
          <p:cNvSpPr/>
          <p:nvPr/>
        </p:nvSpPr>
        <p:spPr>
          <a:xfrm>
            <a:off x="9199503" y="4933245"/>
            <a:ext cx="698030" cy="64158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3EA647FD-77ED-4B3F-9F53-55F6D0F5A5A5}"/>
              </a:ext>
            </a:extLst>
          </p:cNvPr>
          <p:cNvSpPr/>
          <p:nvPr/>
        </p:nvSpPr>
        <p:spPr>
          <a:xfrm>
            <a:off x="2012244" y="3700875"/>
            <a:ext cx="698030" cy="64158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48704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8331383" cy="461665"/>
          </a:xfrm>
          <a:prstGeom prst="rect">
            <a:avLst/>
          </a:prstGeom>
          <a:noFill/>
        </p:spPr>
        <p:txBody>
          <a:bodyPr wrap="none" rtlCol="0">
            <a:spAutoFit/>
          </a:bodyPr>
          <a:lstStyle/>
          <a:p>
            <a:r>
              <a:rPr lang="en-US" sz="2400" b="1" dirty="0"/>
              <a:t>Classify Jewelry Characteristics using Watson Visual Recognition</a:t>
            </a:r>
          </a:p>
        </p:txBody>
      </p:sp>
      <p:pic>
        <p:nvPicPr>
          <p:cNvPr id="3" name="Picture 2">
            <a:extLst>
              <a:ext uri="{FF2B5EF4-FFF2-40B4-BE49-F238E27FC236}">
                <a16:creationId xmlns:a16="http://schemas.microsoft.com/office/drawing/2014/main" id="{DA096C15-B3D6-DE4D-B88E-67B0D55E0405}"/>
              </a:ext>
            </a:extLst>
          </p:cNvPr>
          <p:cNvPicPr>
            <a:picLocks noChangeAspect="1"/>
          </p:cNvPicPr>
          <p:nvPr/>
        </p:nvPicPr>
        <p:blipFill>
          <a:blip r:embed="rId2"/>
          <a:stretch>
            <a:fillRect/>
          </a:stretch>
        </p:blipFill>
        <p:spPr>
          <a:xfrm>
            <a:off x="1127892" y="838497"/>
            <a:ext cx="10606908" cy="5619453"/>
          </a:xfrm>
          <a:prstGeom prst="rect">
            <a:avLst/>
          </a:prstGeom>
        </p:spPr>
      </p:pic>
      <p:pic>
        <p:nvPicPr>
          <p:cNvPr id="4" name="Picture 3" descr="A close up of a logo&#10;&#10;Description automatically generated">
            <a:extLst>
              <a:ext uri="{FF2B5EF4-FFF2-40B4-BE49-F238E27FC236}">
                <a16:creationId xmlns:a16="http://schemas.microsoft.com/office/drawing/2014/main" id="{08D6E750-A490-824E-A736-B3326D5324EA}"/>
              </a:ext>
            </a:extLst>
          </p:cNvPr>
          <p:cNvPicPr>
            <a:picLocks noChangeAspect="1"/>
          </p:cNvPicPr>
          <p:nvPr/>
        </p:nvPicPr>
        <p:blipFill>
          <a:blip r:embed="rId3">
            <a:alphaModFix amt="50000"/>
          </a:blip>
          <a:stretch>
            <a:fillRect/>
          </a:stretch>
        </p:blipFill>
        <p:spPr>
          <a:xfrm>
            <a:off x="9835133" y="-5396"/>
            <a:ext cx="2273300" cy="635000"/>
          </a:xfrm>
          <a:prstGeom prst="rect">
            <a:avLst/>
          </a:prstGeom>
        </p:spPr>
      </p:pic>
    </p:spTree>
    <p:extLst>
      <p:ext uri="{BB962C8B-B14F-4D97-AF65-F5344CB8AC3E}">
        <p14:creationId xmlns:p14="http://schemas.microsoft.com/office/powerpoint/2010/main" val="3431387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8331383" cy="461665"/>
          </a:xfrm>
          <a:prstGeom prst="rect">
            <a:avLst/>
          </a:prstGeom>
          <a:noFill/>
        </p:spPr>
        <p:txBody>
          <a:bodyPr wrap="none" rtlCol="0">
            <a:spAutoFit/>
          </a:bodyPr>
          <a:lstStyle/>
          <a:p>
            <a:r>
              <a:rPr lang="en-US" sz="2400" b="1" dirty="0"/>
              <a:t>Classify Jewelry Characteristics using Watson Visual Recognition</a:t>
            </a:r>
          </a:p>
        </p:txBody>
      </p:sp>
      <p:pic>
        <p:nvPicPr>
          <p:cNvPr id="2" name="Picture 1">
            <a:extLst>
              <a:ext uri="{FF2B5EF4-FFF2-40B4-BE49-F238E27FC236}">
                <a16:creationId xmlns:a16="http://schemas.microsoft.com/office/drawing/2014/main" id="{2AA4EA74-83F5-B042-BCBD-0E0B09F3C0C1}"/>
              </a:ext>
            </a:extLst>
          </p:cNvPr>
          <p:cNvPicPr>
            <a:picLocks noChangeAspect="1"/>
          </p:cNvPicPr>
          <p:nvPr/>
        </p:nvPicPr>
        <p:blipFill>
          <a:blip r:embed="rId2"/>
          <a:stretch>
            <a:fillRect/>
          </a:stretch>
        </p:blipFill>
        <p:spPr>
          <a:xfrm>
            <a:off x="997905" y="753695"/>
            <a:ext cx="10146350" cy="5812055"/>
          </a:xfrm>
          <a:prstGeom prst="rect">
            <a:avLst/>
          </a:prstGeom>
        </p:spPr>
      </p:pic>
      <p:pic>
        <p:nvPicPr>
          <p:cNvPr id="4" name="Picture 3" descr="A close up of a logo&#10;&#10;Description automatically generated">
            <a:extLst>
              <a:ext uri="{FF2B5EF4-FFF2-40B4-BE49-F238E27FC236}">
                <a16:creationId xmlns:a16="http://schemas.microsoft.com/office/drawing/2014/main" id="{966516F8-68C7-B74F-B0FD-26C7CA05414A}"/>
              </a:ext>
            </a:extLst>
          </p:cNvPr>
          <p:cNvPicPr>
            <a:picLocks noChangeAspect="1"/>
          </p:cNvPicPr>
          <p:nvPr/>
        </p:nvPicPr>
        <p:blipFill>
          <a:blip r:embed="rId3">
            <a:alphaModFix amt="50000"/>
          </a:blip>
          <a:stretch>
            <a:fillRect/>
          </a:stretch>
        </p:blipFill>
        <p:spPr>
          <a:xfrm>
            <a:off x="9835133" y="9844"/>
            <a:ext cx="2273300" cy="635000"/>
          </a:xfrm>
          <a:prstGeom prst="rect">
            <a:avLst/>
          </a:prstGeom>
        </p:spPr>
      </p:pic>
    </p:spTree>
    <p:extLst>
      <p:ext uri="{BB962C8B-B14F-4D97-AF65-F5344CB8AC3E}">
        <p14:creationId xmlns:p14="http://schemas.microsoft.com/office/powerpoint/2010/main" val="385197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8331383" cy="461665"/>
          </a:xfrm>
          <a:prstGeom prst="rect">
            <a:avLst/>
          </a:prstGeom>
          <a:noFill/>
        </p:spPr>
        <p:txBody>
          <a:bodyPr wrap="none" rtlCol="0">
            <a:spAutoFit/>
          </a:bodyPr>
          <a:lstStyle/>
          <a:p>
            <a:r>
              <a:rPr lang="en-US" sz="2400" b="1" dirty="0"/>
              <a:t>Classify Jewelry Characteristics using Watson Visual Recognition</a:t>
            </a:r>
          </a:p>
        </p:txBody>
      </p:sp>
      <p:pic>
        <p:nvPicPr>
          <p:cNvPr id="2" name="Picture 1">
            <a:extLst>
              <a:ext uri="{FF2B5EF4-FFF2-40B4-BE49-F238E27FC236}">
                <a16:creationId xmlns:a16="http://schemas.microsoft.com/office/drawing/2014/main" id="{4B687785-CBFA-0442-947E-E2D20E22C29D}"/>
              </a:ext>
            </a:extLst>
          </p:cNvPr>
          <p:cNvPicPr>
            <a:picLocks noChangeAspect="1"/>
          </p:cNvPicPr>
          <p:nvPr/>
        </p:nvPicPr>
        <p:blipFill>
          <a:blip r:embed="rId2"/>
          <a:stretch>
            <a:fillRect/>
          </a:stretch>
        </p:blipFill>
        <p:spPr>
          <a:xfrm>
            <a:off x="1185857" y="808694"/>
            <a:ext cx="10277392" cy="5863568"/>
          </a:xfrm>
          <a:prstGeom prst="rect">
            <a:avLst/>
          </a:prstGeom>
        </p:spPr>
      </p:pic>
      <p:pic>
        <p:nvPicPr>
          <p:cNvPr id="4" name="Picture 3" descr="A close up of a logo&#10;&#10;Description automatically generated">
            <a:extLst>
              <a:ext uri="{FF2B5EF4-FFF2-40B4-BE49-F238E27FC236}">
                <a16:creationId xmlns:a16="http://schemas.microsoft.com/office/drawing/2014/main" id="{8312846D-3B83-4F41-AA7C-1A4960ABD29B}"/>
              </a:ext>
            </a:extLst>
          </p:cNvPr>
          <p:cNvPicPr>
            <a:picLocks noChangeAspect="1"/>
          </p:cNvPicPr>
          <p:nvPr/>
        </p:nvPicPr>
        <p:blipFill>
          <a:blip r:embed="rId3">
            <a:alphaModFix amt="50000"/>
          </a:blip>
          <a:stretch>
            <a:fillRect/>
          </a:stretch>
        </p:blipFill>
        <p:spPr>
          <a:xfrm>
            <a:off x="9835133" y="9844"/>
            <a:ext cx="2273300" cy="635000"/>
          </a:xfrm>
          <a:prstGeom prst="rect">
            <a:avLst/>
          </a:prstGeom>
        </p:spPr>
      </p:pic>
    </p:spTree>
    <p:extLst>
      <p:ext uri="{BB962C8B-B14F-4D97-AF65-F5344CB8AC3E}">
        <p14:creationId xmlns:p14="http://schemas.microsoft.com/office/powerpoint/2010/main" val="268845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6840206" cy="461665"/>
          </a:xfrm>
          <a:prstGeom prst="rect">
            <a:avLst/>
          </a:prstGeom>
          <a:noFill/>
        </p:spPr>
        <p:txBody>
          <a:bodyPr wrap="none" rtlCol="0" anchor="t">
            <a:spAutoFit/>
          </a:bodyPr>
          <a:lstStyle/>
          <a:p>
            <a:r>
              <a:rPr lang="en-US" sz="2400" b="1" dirty="0"/>
              <a:t>Data Cleansing using Python Code in Watson Studio </a:t>
            </a:r>
          </a:p>
        </p:txBody>
      </p:sp>
      <p:pic>
        <p:nvPicPr>
          <p:cNvPr id="3" name="Picture 2" descr="A close up of a logo&#10;&#10;Description automatically generated">
            <a:extLst>
              <a:ext uri="{FF2B5EF4-FFF2-40B4-BE49-F238E27FC236}">
                <a16:creationId xmlns:a16="http://schemas.microsoft.com/office/drawing/2014/main" id="{AF1C8565-F542-D646-921B-2E4724685BC2}"/>
              </a:ext>
            </a:extLst>
          </p:cNvPr>
          <p:cNvPicPr>
            <a:picLocks noChangeAspect="1"/>
          </p:cNvPicPr>
          <p:nvPr/>
        </p:nvPicPr>
        <p:blipFill>
          <a:blip r:embed="rId2">
            <a:alphaModFix amt="50000"/>
          </a:blip>
          <a:stretch>
            <a:fillRect/>
          </a:stretch>
        </p:blipFill>
        <p:spPr>
          <a:xfrm>
            <a:off x="9835133" y="-5396"/>
            <a:ext cx="2273300" cy="635000"/>
          </a:xfrm>
          <a:prstGeom prst="rect">
            <a:avLst/>
          </a:prstGeom>
        </p:spPr>
      </p:pic>
      <p:pic>
        <p:nvPicPr>
          <p:cNvPr id="2" name="Picture 3" descr="A screenshot of a social media post&#10;&#10;Description generated with very high confidence">
            <a:extLst>
              <a:ext uri="{FF2B5EF4-FFF2-40B4-BE49-F238E27FC236}">
                <a16:creationId xmlns:a16="http://schemas.microsoft.com/office/drawing/2014/main" id="{59C7D66A-CE3F-4214-BAB3-C3A7548C8D18}"/>
              </a:ext>
            </a:extLst>
          </p:cNvPr>
          <p:cNvPicPr>
            <a:picLocks noChangeAspect="1"/>
          </p:cNvPicPr>
          <p:nvPr/>
        </p:nvPicPr>
        <p:blipFill>
          <a:blip r:embed="rId3"/>
          <a:stretch>
            <a:fillRect/>
          </a:stretch>
        </p:blipFill>
        <p:spPr>
          <a:xfrm>
            <a:off x="220785" y="818566"/>
            <a:ext cx="9469315" cy="5040139"/>
          </a:xfrm>
          <a:prstGeom prst="rect">
            <a:avLst/>
          </a:prstGeom>
        </p:spPr>
      </p:pic>
    </p:spTree>
    <p:extLst>
      <p:ext uri="{BB962C8B-B14F-4D97-AF65-F5344CB8AC3E}">
        <p14:creationId xmlns:p14="http://schemas.microsoft.com/office/powerpoint/2010/main" val="379978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6840206" cy="461665"/>
          </a:xfrm>
          <a:prstGeom prst="rect">
            <a:avLst/>
          </a:prstGeom>
          <a:noFill/>
        </p:spPr>
        <p:txBody>
          <a:bodyPr wrap="none" rtlCol="0" anchor="t">
            <a:spAutoFit/>
          </a:bodyPr>
          <a:lstStyle/>
          <a:p>
            <a:r>
              <a:rPr lang="en-US" sz="2400" b="1" dirty="0"/>
              <a:t>Data Cleansing using Python Code in Watson Studio </a:t>
            </a:r>
          </a:p>
        </p:txBody>
      </p:sp>
      <p:pic>
        <p:nvPicPr>
          <p:cNvPr id="3" name="Picture 2" descr="A close up of a logo&#10;&#10;Description automatically generated">
            <a:extLst>
              <a:ext uri="{FF2B5EF4-FFF2-40B4-BE49-F238E27FC236}">
                <a16:creationId xmlns:a16="http://schemas.microsoft.com/office/drawing/2014/main" id="{AF1C8565-F542-D646-921B-2E4724685BC2}"/>
              </a:ext>
            </a:extLst>
          </p:cNvPr>
          <p:cNvPicPr>
            <a:picLocks noChangeAspect="1"/>
          </p:cNvPicPr>
          <p:nvPr/>
        </p:nvPicPr>
        <p:blipFill>
          <a:blip r:embed="rId2">
            <a:alphaModFix amt="50000"/>
          </a:blip>
          <a:stretch>
            <a:fillRect/>
          </a:stretch>
        </p:blipFill>
        <p:spPr>
          <a:xfrm>
            <a:off x="9835133" y="-5396"/>
            <a:ext cx="2273300" cy="635000"/>
          </a:xfrm>
          <a:prstGeom prst="rect">
            <a:avLst/>
          </a:prstGeom>
        </p:spPr>
      </p:pic>
      <p:pic>
        <p:nvPicPr>
          <p:cNvPr id="2" name="Picture 3" descr="A screenshot of a cell phone&#10;&#10;Description generated with very high confidence">
            <a:extLst>
              <a:ext uri="{FF2B5EF4-FFF2-40B4-BE49-F238E27FC236}">
                <a16:creationId xmlns:a16="http://schemas.microsoft.com/office/drawing/2014/main" id="{C208800F-B810-44F7-9C42-7DBF873918E1}"/>
              </a:ext>
            </a:extLst>
          </p:cNvPr>
          <p:cNvPicPr>
            <a:picLocks noChangeAspect="1"/>
          </p:cNvPicPr>
          <p:nvPr/>
        </p:nvPicPr>
        <p:blipFill>
          <a:blip r:embed="rId3"/>
          <a:stretch>
            <a:fillRect/>
          </a:stretch>
        </p:blipFill>
        <p:spPr>
          <a:xfrm>
            <a:off x="477520" y="1539682"/>
            <a:ext cx="8910320" cy="4886077"/>
          </a:xfrm>
          <a:prstGeom prst="rect">
            <a:avLst/>
          </a:prstGeom>
        </p:spPr>
      </p:pic>
    </p:spTree>
    <p:extLst>
      <p:ext uri="{BB962C8B-B14F-4D97-AF65-F5344CB8AC3E}">
        <p14:creationId xmlns:p14="http://schemas.microsoft.com/office/powerpoint/2010/main" val="913700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D664FEB-104A-0A46-847D-71E1B3504CC0}"/>
              </a:ext>
            </a:extLst>
          </p:cNvPr>
          <p:cNvGraphicFramePr/>
          <p:nvPr>
            <p:extLst>
              <p:ext uri="{D42A27DB-BD31-4B8C-83A1-F6EECF244321}">
                <p14:modId xmlns:p14="http://schemas.microsoft.com/office/powerpoint/2010/main" val="1293844448"/>
              </p:ext>
            </p:extLst>
          </p:nvPr>
        </p:nvGraphicFramePr>
        <p:xfrm>
          <a:off x="395983" y="721294"/>
          <a:ext cx="11400034" cy="2735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499B0FE6-FAF9-5D47-9625-26396C558835}"/>
              </a:ext>
            </a:extLst>
          </p:cNvPr>
          <p:cNvSpPr/>
          <p:nvPr/>
        </p:nvSpPr>
        <p:spPr>
          <a:xfrm>
            <a:off x="862361" y="3390900"/>
            <a:ext cx="996175" cy="762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C69DAD8D-6126-6648-8442-D00348E1C75A}"/>
              </a:ext>
            </a:extLst>
          </p:cNvPr>
          <p:cNvSpPr/>
          <p:nvPr/>
        </p:nvSpPr>
        <p:spPr>
          <a:xfrm>
            <a:off x="218478" y="3573036"/>
            <a:ext cx="2056371" cy="762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descr="A screenshot of a cell phone&#10;&#10;Description automatically generated">
            <a:extLst>
              <a:ext uri="{FF2B5EF4-FFF2-40B4-BE49-F238E27FC236}">
                <a16:creationId xmlns:a16="http://schemas.microsoft.com/office/drawing/2014/main" id="{FA584091-AD4B-894A-AA0F-2B03A93E214B}"/>
              </a:ext>
            </a:extLst>
          </p:cNvPr>
          <p:cNvPicPr>
            <a:picLocks noChangeAspect="1"/>
          </p:cNvPicPr>
          <p:nvPr/>
        </p:nvPicPr>
        <p:blipFill rotWithShape="1">
          <a:blip r:embed="rId7"/>
          <a:srcRect b="25511"/>
          <a:stretch/>
        </p:blipFill>
        <p:spPr>
          <a:xfrm>
            <a:off x="218477" y="2941175"/>
            <a:ext cx="2970771" cy="3195531"/>
          </a:xfrm>
          <a:prstGeom prst="rect">
            <a:avLst/>
          </a:prstGeom>
        </p:spPr>
      </p:pic>
      <p:cxnSp>
        <p:nvCxnSpPr>
          <p:cNvPr id="12" name="Straight Connector 11">
            <a:extLst>
              <a:ext uri="{FF2B5EF4-FFF2-40B4-BE49-F238E27FC236}">
                <a16:creationId xmlns:a16="http://schemas.microsoft.com/office/drawing/2014/main" id="{B983364D-5FE2-2A43-BFBC-EA53FEDDA794}"/>
              </a:ext>
            </a:extLst>
          </p:cNvPr>
          <p:cNvCxnSpPr/>
          <p:nvPr/>
        </p:nvCxnSpPr>
        <p:spPr>
          <a:xfrm>
            <a:off x="936702" y="3819741"/>
            <a:ext cx="973874" cy="0"/>
          </a:xfrm>
          <a:prstGeom prst="line">
            <a:avLst/>
          </a:prstGeom>
          <a:ln w="57150"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8EE1F6-5BEB-DC4E-8C39-62080481D2BA}"/>
              </a:ext>
            </a:extLst>
          </p:cNvPr>
          <p:cNvCxnSpPr>
            <a:cxnSpLocks/>
          </p:cNvCxnSpPr>
          <p:nvPr/>
        </p:nvCxnSpPr>
        <p:spPr>
          <a:xfrm>
            <a:off x="1066800" y="3919068"/>
            <a:ext cx="1944029" cy="0"/>
          </a:xfrm>
          <a:prstGeom prst="line">
            <a:avLst/>
          </a:prstGeom>
          <a:ln w="57150"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95FF00-CEBA-3946-980D-A7612FB9EBB1}"/>
              </a:ext>
            </a:extLst>
          </p:cNvPr>
          <p:cNvCxnSpPr>
            <a:cxnSpLocks/>
          </p:cNvCxnSpPr>
          <p:nvPr/>
        </p:nvCxnSpPr>
        <p:spPr>
          <a:xfrm>
            <a:off x="862361" y="4026863"/>
            <a:ext cx="1944029" cy="0"/>
          </a:xfrm>
          <a:prstGeom prst="line">
            <a:avLst/>
          </a:prstGeom>
          <a:ln w="57150"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2ABD50-E135-884A-9F14-D45921471FEE}"/>
              </a:ext>
            </a:extLst>
          </p:cNvPr>
          <p:cNvCxnSpPr>
            <a:cxnSpLocks/>
          </p:cNvCxnSpPr>
          <p:nvPr/>
        </p:nvCxnSpPr>
        <p:spPr>
          <a:xfrm>
            <a:off x="988742" y="4130941"/>
            <a:ext cx="1754458" cy="0"/>
          </a:xfrm>
          <a:prstGeom prst="line">
            <a:avLst/>
          </a:prstGeom>
          <a:ln w="57150"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9" name="Picture 18" descr="A screenshot of a cell phone&#10;&#10;Description automatically generated">
            <a:extLst>
              <a:ext uri="{FF2B5EF4-FFF2-40B4-BE49-F238E27FC236}">
                <a16:creationId xmlns:a16="http://schemas.microsoft.com/office/drawing/2014/main" id="{29B6BB92-0117-BD4A-BE7A-BBC9F757CF6C}"/>
              </a:ext>
            </a:extLst>
          </p:cNvPr>
          <p:cNvPicPr>
            <a:picLocks noChangeAspect="1"/>
          </p:cNvPicPr>
          <p:nvPr/>
        </p:nvPicPr>
        <p:blipFill rotWithShape="1">
          <a:blip r:embed="rId8"/>
          <a:srcRect b="10240"/>
          <a:stretch/>
        </p:blipFill>
        <p:spPr>
          <a:xfrm>
            <a:off x="3231199" y="2941175"/>
            <a:ext cx="2330040" cy="3195531"/>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DCE43914-BAE9-ED41-8405-6DF9D117E541}"/>
              </a:ext>
            </a:extLst>
          </p:cNvPr>
          <p:cNvPicPr>
            <a:picLocks noChangeAspect="1"/>
          </p:cNvPicPr>
          <p:nvPr/>
        </p:nvPicPr>
        <p:blipFill>
          <a:blip r:embed="rId9"/>
          <a:stretch>
            <a:fillRect/>
          </a:stretch>
        </p:blipFill>
        <p:spPr>
          <a:xfrm>
            <a:off x="5776248" y="2959189"/>
            <a:ext cx="3014662" cy="1068835"/>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DFC00338-1E41-4D41-9965-F5170A8E5B45}"/>
              </a:ext>
            </a:extLst>
          </p:cNvPr>
          <p:cNvPicPr>
            <a:picLocks noChangeAspect="1"/>
          </p:cNvPicPr>
          <p:nvPr/>
        </p:nvPicPr>
        <p:blipFill rotWithShape="1">
          <a:blip r:embed="rId10">
            <a:alphaModFix amt="84000"/>
          </a:blip>
          <a:srcRect l="1786" r="1217"/>
          <a:stretch/>
        </p:blipFill>
        <p:spPr>
          <a:xfrm>
            <a:off x="5776248" y="4130941"/>
            <a:ext cx="4436268" cy="2005765"/>
          </a:xfrm>
          <a:prstGeom prst="rect">
            <a:avLst/>
          </a:prstGeom>
        </p:spPr>
      </p:pic>
      <p:pic>
        <p:nvPicPr>
          <p:cNvPr id="24" name="Picture 23" descr="A close up of a logo&#10;&#10;Description automatically generated">
            <a:extLst>
              <a:ext uri="{FF2B5EF4-FFF2-40B4-BE49-F238E27FC236}">
                <a16:creationId xmlns:a16="http://schemas.microsoft.com/office/drawing/2014/main" id="{375EBFAF-0000-B141-91FA-A9F8B2CC496D}"/>
              </a:ext>
            </a:extLst>
          </p:cNvPr>
          <p:cNvPicPr>
            <a:picLocks noChangeAspect="1"/>
          </p:cNvPicPr>
          <p:nvPr/>
        </p:nvPicPr>
        <p:blipFill>
          <a:blip r:embed="rId11">
            <a:alphaModFix amt="50000"/>
          </a:blip>
          <a:stretch>
            <a:fillRect/>
          </a:stretch>
        </p:blipFill>
        <p:spPr>
          <a:xfrm>
            <a:off x="9835133" y="9844"/>
            <a:ext cx="2273300" cy="635000"/>
          </a:xfrm>
          <a:prstGeom prst="rect">
            <a:avLst/>
          </a:prstGeom>
        </p:spPr>
      </p:pic>
      <p:sp>
        <p:nvSpPr>
          <p:cNvPr id="17" name="TextBox 16">
            <a:extLst>
              <a:ext uri="{FF2B5EF4-FFF2-40B4-BE49-F238E27FC236}">
                <a16:creationId xmlns:a16="http://schemas.microsoft.com/office/drawing/2014/main" id="{E51C1C60-90EE-2B4F-84FB-6B25D7B33939}"/>
              </a:ext>
            </a:extLst>
          </p:cNvPr>
          <p:cNvSpPr txBox="1"/>
          <p:nvPr/>
        </p:nvSpPr>
        <p:spPr>
          <a:xfrm>
            <a:off x="407194" y="185738"/>
            <a:ext cx="3677545" cy="461665"/>
          </a:xfrm>
          <a:prstGeom prst="rect">
            <a:avLst/>
          </a:prstGeom>
          <a:noFill/>
        </p:spPr>
        <p:txBody>
          <a:bodyPr wrap="none" rtlCol="0">
            <a:spAutoFit/>
          </a:bodyPr>
          <a:lstStyle/>
          <a:p>
            <a:r>
              <a:rPr lang="en-US" sz="2400" b="1" dirty="0"/>
              <a:t>Twitter Sentiment Analysis</a:t>
            </a:r>
          </a:p>
        </p:txBody>
      </p:sp>
    </p:spTree>
    <p:extLst>
      <p:ext uri="{BB962C8B-B14F-4D97-AF65-F5344CB8AC3E}">
        <p14:creationId xmlns:p14="http://schemas.microsoft.com/office/powerpoint/2010/main" val="41545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8840882" cy="461665"/>
          </a:xfrm>
          <a:prstGeom prst="rect">
            <a:avLst/>
          </a:prstGeom>
          <a:noFill/>
        </p:spPr>
        <p:txBody>
          <a:bodyPr wrap="none" rtlCol="0">
            <a:spAutoFit/>
          </a:bodyPr>
          <a:lstStyle/>
          <a:p>
            <a:r>
              <a:rPr lang="en-US" sz="2400" b="1" dirty="0"/>
              <a:t>Cognos Dashboard to Present Summary Information to the Business </a:t>
            </a:r>
          </a:p>
        </p:txBody>
      </p:sp>
      <p:pic>
        <p:nvPicPr>
          <p:cNvPr id="4" name="Picture 3" descr="A close up of a logo&#10;&#10;Description automatically generated">
            <a:extLst>
              <a:ext uri="{FF2B5EF4-FFF2-40B4-BE49-F238E27FC236}">
                <a16:creationId xmlns:a16="http://schemas.microsoft.com/office/drawing/2014/main" id="{878FC965-BB70-7249-BEC1-C5104FBE31B7}"/>
              </a:ext>
            </a:extLst>
          </p:cNvPr>
          <p:cNvPicPr>
            <a:picLocks noChangeAspect="1"/>
          </p:cNvPicPr>
          <p:nvPr/>
        </p:nvPicPr>
        <p:blipFill>
          <a:blip r:embed="rId2">
            <a:alphaModFix amt="50000"/>
          </a:blip>
          <a:stretch>
            <a:fillRect/>
          </a:stretch>
        </p:blipFill>
        <p:spPr>
          <a:xfrm>
            <a:off x="9835133" y="9844"/>
            <a:ext cx="2273300" cy="635000"/>
          </a:xfrm>
          <a:prstGeom prst="rect">
            <a:avLst/>
          </a:prstGeom>
        </p:spPr>
      </p:pic>
      <p:pic>
        <p:nvPicPr>
          <p:cNvPr id="2" name="Picture 2" descr="A close up of a map&#10;&#10;Description generated with high confidence">
            <a:extLst>
              <a:ext uri="{FF2B5EF4-FFF2-40B4-BE49-F238E27FC236}">
                <a16:creationId xmlns:a16="http://schemas.microsoft.com/office/drawing/2014/main" id="{F5A9215B-1F69-4BF6-88F9-B42A77D20B3A}"/>
              </a:ext>
            </a:extLst>
          </p:cNvPr>
          <p:cNvPicPr>
            <a:picLocks noChangeAspect="1"/>
          </p:cNvPicPr>
          <p:nvPr/>
        </p:nvPicPr>
        <p:blipFill>
          <a:blip r:embed="rId3"/>
          <a:stretch>
            <a:fillRect/>
          </a:stretch>
        </p:blipFill>
        <p:spPr>
          <a:xfrm>
            <a:off x="735660" y="653697"/>
            <a:ext cx="10890014" cy="6115050"/>
          </a:xfrm>
          <a:prstGeom prst="rect">
            <a:avLst/>
          </a:prstGeom>
        </p:spPr>
      </p:pic>
    </p:spTree>
    <p:extLst>
      <p:ext uri="{BB962C8B-B14F-4D97-AF65-F5344CB8AC3E}">
        <p14:creationId xmlns:p14="http://schemas.microsoft.com/office/powerpoint/2010/main" val="853753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41261F4-0C15-2948-BAE2-CED84AD7E4D8}"/>
              </a:ext>
            </a:extLst>
          </p:cNvPr>
          <p:cNvGrpSpPr/>
          <p:nvPr/>
        </p:nvGrpSpPr>
        <p:grpSpPr>
          <a:xfrm>
            <a:off x="359376" y="443856"/>
            <a:ext cx="11341535" cy="6100762"/>
            <a:chOff x="1730940" y="2287151"/>
            <a:chExt cx="9282075" cy="4762472"/>
          </a:xfrm>
        </p:grpSpPr>
        <p:sp>
          <p:nvSpPr>
            <p:cNvPr id="4" name="Smiley Face 3">
              <a:extLst>
                <a:ext uri="{FF2B5EF4-FFF2-40B4-BE49-F238E27FC236}">
                  <a16:creationId xmlns:a16="http://schemas.microsoft.com/office/drawing/2014/main" id="{1E1E6622-DBF5-FF44-B469-6065A5A82298}"/>
                </a:ext>
              </a:extLst>
            </p:cNvPr>
            <p:cNvSpPr/>
            <p:nvPr/>
          </p:nvSpPr>
          <p:spPr>
            <a:xfrm>
              <a:off x="3140004" y="2751702"/>
              <a:ext cx="509397" cy="485051"/>
            </a:xfrm>
            <a:prstGeom prst="smileyFace">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2FE431BF-D7A0-A343-9700-7A92A8F2ACD2}"/>
                </a:ext>
              </a:extLst>
            </p:cNvPr>
            <p:cNvSpPr txBox="1"/>
            <p:nvPr/>
          </p:nvSpPr>
          <p:spPr>
            <a:xfrm rot="16200000">
              <a:off x="1068130" y="3202477"/>
              <a:ext cx="1694951" cy="369332"/>
            </a:xfrm>
            <a:prstGeom prst="rect">
              <a:avLst/>
            </a:prstGeom>
            <a:noFill/>
          </p:spPr>
          <p:txBody>
            <a:bodyPr wrap="square" rtlCol="0">
              <a:spAutoFit/>
            </a:bodyPr>
            <a:lstStyle/>
            <a:p>
              <a:r>
                <a:rPr lang="en-US" dirty="0"/>
                <a:t>User Interaction</a:t>
              </a:r>
            </a:p>
          </p:txBody>
        </p:sp>
        <p:sp>
          <p:nvSpPr>
            <p:cNvPr id="6" name="TextBox 5">
              <a:extLst>
                <a:ext uri="{FF2B5EF4-FFF2-40B4-BE49-F238E27FC236}">
                  <a16:creationId xmlns:a16="http://schemas.microsoft.com/office/drawing/2014/main" id="{773C5933-7EFD-E64C-B784-9F1115F2F36D}"/>
                </a:ext>
              </a:extLst>
            </p:cNvPr>
            <p:cNvSpPr txBox="1"/>
            <p:nvPr/>
          </p:nvSpPr>
          <p:spPr>
            <a:xfrm>
              <a:off x="2989954" y="3205221"/>
              <a:ext cx="844247" cy="216235"/>
            </a:xfrm>
            <a:prstGeom prst="rect">
              <a:avLst/>
            </a:prstGeom>
            <a:noFill/>
          </p:spPr>
          <p:txBody>
            <a:bodyPr wrap="square" rtlCol="0">
              <a:spAutoFit/>
            </a:bodyPr>
            <a:lstStyle/>
            <a:p>
              <a:pPr algn="ctr"/>
              <a:r>
                <a:rPr lang="en-US" sz="1200" dirty="0"/>
                <a:t>End User</a:t>
              </a:r>
            </a:p>
          </p:txBody>
        </p:sp>
        <p:cxnSp>
          <p:nvCxnSpPr>
            <p:cNvPr id="7" name="Straight Arrow Connector 6">
              <a:extLst>
                <a:ext uri="{FF2B5EF4-FFF2-40B4-BE49-F238E27FC236}">
                  <a16:creationId xmlns:a16="http://schemas.microsoft.com/office/drawing/2014/main" id="{98919FB9-3FAF-1D4D-925D-96D453A042B8}"/>
                </a:ext>
              </a:extLst>
            </p:cNvPr>
            <p:cNvCxnSpPr>
              <a:cxnSpLocks/>
            </p:cNvCxnSpPr>
            <p:nvPr/>
          </p:nvCxnSpPr>
          <p:spPr>
            <a:xfrm flipV="1">
              <a:off x="1869015" y="4297475"/>
              <a:ext cx="9144000" cy="4861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ounded Rectangle 7">
              <a:extLst>
                <a:ext uri="{FF2B5EF4-FFF2-40B4-BE49-F238E27FC236}">
                  <a16:creationId xmlns:a16="http://schemas.microsoft.com/office/drawing/2014/main" id="{D0F0FA4A-5E83-6D4E-94B9-C7E8FBBB4E21}"/>
                </a:ext>
              </a:extLst>
            </p:cNvPr>
            <p:cNvSpPr/>
            <p:nvPr/>
          </p:nvSpPr>
          <p:spPr>
            <a:xfrm>
              <a:off x="4013122" y="2773457"/>
              <a:ext cx="802263" cy="613686"/>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UI Interface</a:t>
              </a:r>
            </a:p>
          </p:txBody>
        </p:sp>
        <p:cxnSp>
          <p:nvCxnSpPr>
            <p:cNvPr id="9" name="Straight Arrow Connector 8">
              <a:extLst>
                <a:ext uri="{FF2B5EF4-FFF2-40B4-BE49-F238E27FC236}">
                  <a16:creationId xmlns:a16="http://schemas.microsoft.com/office/drawing/2014/main" id="{9E5B9AC5-1234-0A48-B398-F6A9E8753429}"/>
                </a:ext>
              </a:extLst>
            </p:cNvPr>
            <p:cNvCxnSpPr>
              <a:cxnSpLocks/>
            </p:cNvCxnSpPr>
            <p:nvPr/>
          </p:nvCxnSpPr>
          <p:spPr>
            <a:xfrm>
              <a:off x="3688845" y="3080300"/>
              <a:ext cx="303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8A75498-3876-7846-8EF7-0FC2AC2EF13E}"/>
                </a:ext>
              </a:extLst>
            </p:cNvPr>
            <p:cNvCxnSpPr>
              <a:cxnSpLocks/>
            </p:cNvCxnSpPr>
            <p:nvPr/>
          </p:nvCxnSpPr>
          <p:spPr>
            <a:xfrm>
              <a:off x="4859865" y="3080300"/>
              <a:ext cx="1136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5EEB17A-B6E2-BE42-9C3D-33A8A32DCF58}"/>
                </a:ext>
              </a:extLst>
            </p:cNvPr>
            <p:cNvSpPr/>
            <p:nvPr/>
          </p:nvSpPr>
          <p:spPr>
            <a:xfrm>
              <a:off x="6036398" y="2774104"/>
              <a:ext cx="2378086" cy="1063162"/>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Watson Assistant</a:t>
              </a:r>
            </a:p>
            <a:p>
              <a:pPr marL="742950" lvl="1" indent="-285750">
                <a:buFontTx/>
                <a:buChar char="-"/>
              </a:pPr>
              <a:r>
                <a:rPr lang="en-US" sz="1600" dirty="0"/>
                <a:t>Dialog</a:t>
              </a:r>
            </a:p>
            <a:p>
              <a:pPr marL="742950" lvl="1" indent="-285750">
                <a:buFontTx/>
                <a:buChar char="-"/>
              </a:pPr>
              <a:r>
                <a:rPr lang="en-US" sz="1600" dirty="0"/>
                <a:t>Skills</a:t>
              </a:r>
            </a:p>
            <a:p>
              <a:pPr marL="742950" lvl="1" indent="-285750">
                <a:buFontTx/>
                <a:buChar char="-"/>
              </a:pPr>
              <a:r>
                <a:rPr lang="en-US" sz="1600" dirty="0"/>
                <a:t>Webhook</a:t>
              </a:r>
            </a:p>
          </p:txBody>
        </p:sp>
        <p:sp>
          <p:nvSpPr>
            <p:cNvPr id="12" name="Rounded Rectangle 11">
              <a:extLst>
                <a:ext uri="{FF2B5EF4-FFF2-40B4-BE49-F238E27FC236}">
                  <a16:creationId xmlns:a16="http://schemas.microsoft.com/office/drawing/2014/main" id="{FFC41D6C-CE9B-CA49-AE44-62CC0BEEB3EA}"/>
                </a:ext>
              </a:extLst>
            </p:cNvPr>
            <p:cNvSpPr/>
            <p:nvPr/>
          </p:nvSpPr>
          <p:spPr>
            <a:xfrm>
              <a:off x="9192877" y="2773457"/>
              <a:ext cx="1194054" cy="863528"/>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Cloud Function</a:t>
              </a:r>
            </a:p>
          </p:txBody>
        </p:sp>
        <p:cxnSp>
          <p:nvCxnSpPr>
            <p:cNvPr id="13" name="Straight Arrow Connector 12">
              <a:extLst>
                <a:ext uri="{FF2B5EF4-FFF2-40B4-BE49-F238E27FC236}">
                  <a16:creationId xmlns:a16="http://schemas.microsoft.com/office/drawing/2014/main" id="{31CDCDB4-EBD0-3847-BB3C-A94B99FAFB83}"/>
                </a:ext>
              </a:extLst>
            </p:cNvPr>
            <p:cNvCxnSpPr>
              <a:cxnSpLocks/>
            </p:cNvCxnSpPr>
            <p:nvPr/>
          </p:nvCxnSpPr>
          <p:spPr>
            <a:xfrm>
              <a:off x="8475597" y="3080300"/>
              <a:ext cx="6819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C7F93D-4612-F544-9881-00D5DB6C520A}"/>
                </a:ext>
              </a:extLst>
            </p:cNvPr>
            <p:cNvCxnSpPr>
              <a:cxnSpLocks/>
            </p:cNvCxnSpPr>
            <p:nvPr/>
          </p:nvCxnSpPr>
          <p:spPr>
            <a:xfrm>
              <a:off x="3831261" y="4346088"/>
              <a:ext cx="0" cy="270353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F1DB06D6-7FE7-3F4A-86EB-C2441B9ECB96}"/>
                </a:ext>
              </a:extLst>
            </p:cNvPr>
            <p:cNvSpPr txBox="1"/>
            <p:nvPr/>
          </p:nvSpPr>
          <p:spPr>
            <a:xfrm>
              <a:off x="2288324" y="4375388"/>
              <a:ext cx="1131977" cy="307777"/>
            </a:xfrm>
            <a:prstGeom prst="rect">
              <a:avLst/>
            </a:prstGeom>
            <a:noFill/>
          </p:spPr>
          <p:txBody>
            <a:bodyPr wrap="square" rtlCol="0">
              <a:spAutoFit/>
            </a:bodyPr>
            <a:lstStyle/>
            <a:p>
              <a:r>
                <a:rPr lang="en-US" sz="1400" dirty="0">
                  <a:solidFill>
                    <a:schemeClr val="accent1">
                      <a:lumMod val="50000"/>
                    </a:schemeClr>
                  </a:solidFill>
                </a:rPr>
                <a:t>Data Sources</a:t>
              </a:r>
            </a:p>
          </p:txBody>
        </p:sp>
        <p:sp>
          <p:nvSpPr>
            <p:cNvPr id="16" name="TextBox 15">
              <a:extLst>
                <a:ext uri="{FF2B5EF4-FFF2-40B4-BE49-F238E27FC236}">
                  <a16:creationId xmlns:a16="http://schemas.microsoft.com/office/drawing/2014/main" id="{6A73C0A9-06D7-A948-AA36-25004EA4BC4A}"/>
                </a:ext>
              </a:extLst>
            </p:cNvPr>
            <p:cNvSpPr txBox="1"/>
            <p:nvPr/>
          </p:nvSpPr>
          <p:spPr>
            <a:xfrm rot="16200000">
              <a:off x="904591" y="4964672"/>
              <a:ext cx="2056204" cy="369332"/>
            </a:xfrm>
            <a:prstGeom prst="rect">
              <a:avLst/>
            </a:prstGeom>
            <a:noFill/>
          </p:spPr>
          <p:txBody>
            <a:bodyPr wrap="square" rtlCol="0">
              <a:spAutoFit/>
            </a:bodyPr>
            <a:lstStyle/>
            <a:p>
              <a:r>
                <a:rPr lang="en-US" dirty="0"/>
                <a:t>Insights Preparation</a:t>
              </a:r>
            </a:p>
          </p:txBody>
        </p:sp>
        <p:sp>
          <p:nvSpPr>
            <p:cNvPr id="17" name="Rectangle 16">
              <a:extLst>
                <a:ext uri="{FF2B5EF4-FFF2-40B4-BE49-F238E27FC236}">
                  <a16:creationId xmlns:a16="http://schemas.microsoft.com/office/drawing/2014/main" id="{B016B565-3C9C-384E-AC4C-82358BF0AC59}"/>
                </a:ext>
              </a:extLst>
            </p:cNvPr>
            <p:cNvSpPr/>
            <p:nvPr/>
          </p:nvSpPr>
          <p:spPr>
            <a:xfrm>
              <a:off x="2346171" y="4687892"/>
              <a:ext cx="1121287" cy="941383"/>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CSV File</a:t>
              </a:r>
              <a:endParaRPr lang="en-US" sz="1000" dirty="0"/>
            </a:p>
          </p:txBody>
        </p:sp>
        <p:sp>
          <p:nvSpPr>
            <p:cNvPr id="18" name="Rectangle 17">
              <a:extLst>
                <a:ext uri="{FF2B5EF4-FFF2-40B4-BE49-F238E27FC236}">
                  <a16:creationId xmlns:a16="http://schemas.microsoft.com/office/drawing/2014/main" id="{43715555-279F-184E-B317-BAE0CBB1914E}"/>
                </a:ext>
              </a:extLst>
            </p:cNvPr>
            <p:cNvSpPr/>
            <p:nvPr/>
          </p:nvSpPr>
          <p:spPr>
            <a:xfrm>
              <a:off x="2358366" y="5838207"/>
              <a:ext cx="1131978" cy="766820"/>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Cloud-Object Storage</a:t>
              </a:r>
            </a:p>
          </p:txBody>
        </p:sp>
        <p:sp>
          <p:nvSpPr>
            <p:cNvPr id="19" name="TextBox 18">
              <a:extLst>
                <a:ext uri="{FF2B5EF4-FFF2-40B4-BE49-F238E27FC236}">
                  <a16:creationId xmlns:a16="http://schemas.microsoft.com/office/drawing/2014/main" id="{5C747106-F370-8B45-AE58-9E1A7B29DEB4}"/>
                </a:ext>
              </a:extLst>
            </p:cNvPr>
            <p:cNvSpPr txBox="1"/>
            <p:nvPr/>
          </p:nvSpPr>
          <p:spPr>
            <a:xfrm>
              <a:off x="3905358" y="4375389"/>
              <a:ext cx="1425647" cy="307777"/>
            </a:xfrm>
            <a:prstGeom prst="rect">
              <a:avLst/>
            </a:prstGeom>
            <a:noFill/>
          </p:spPr>
          <p:txBody>
            <a:bodyPr wrap="square" rtlCol="0">
              <a:spAutoFit/>
            </a:bodyPr>
            <a:lstStyle/>
            <a:p>
              <a:r>
                <a:rPr lang="en-US" sz="1400" dirty="0">
                  <a:solidFill>
                    <a:schemeClr val="accent1">
                      <a:lumMod val="50000"/>
                    </a:schemeClr>
                  </a:solidFill>
                </a:rPr>
                <a:t>Data Prep / Repo</a:t>
              </a:r>
            </a:p>
          </p:txBody>
        </p:sp>
        <p:sp>
          <p:nvSpPr>
            <p:cNvPr id="21" name="Rounded Rectangle 20">
              <a:extLst>
                <a:ext uri="{FF2B5EF4-FFF2-40B4-BE49-F238E27FC236}">
                  <a16:creationId xmlns:a16="http://schemas.microsoft.com/office/drawing/2014/main" id="{C82CC5DB-7B38-9E4E-82DF-78F204E85C1F}"/>
                </a:ext>
              </a:extLst>
            </p:cNvPr>
            <p:cNvSpPr/>
            <p:nvPr/>
          </p:nvSpPr>
          <p:spPr>
            <a:xfrm>
              <a:off x="4213982" y="5123633"/>
              <a:ext cx="1123357" cy="411706"/>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Python Notebook</a:t>
              </a:r>
            </a:p>
          </p:txBody>
        </p:sp>
        <p:cxnSp>
          <p:nvCxnSpPr>
            <p:cNvPr id="23" name="Straight Arrow Connector 22">
              <a:extLst>
                <a:ext uri="{FF2B5EF4-FFF2-40B4-BE49-F238E27FC236}">
                  <a16:creationId xmlns:a16="http://schemas.microsoft.com/office/drawing/2014/main" id="{1254A8D4-358B-294D-99B0-254F144DFAC4}"/>
                </a:ext>
              </a:extLst>
            </p:cNvPr>
            <p:cNvCxnSpPr>
              <a:cxnSpLocks/>
            </p:cNvCxnSpPr>
            <p:nvPr/>
          </p:nvCxnSpPr>
          <p:spPr>
            <a:xfrm>
              <a:off x="5701143" y="4321781"/>
              <a:ext cx="0" cy="212517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0C7616C7-FCB7-1C4D-9AB1-3ECEA30C7831}"/>
                </a:ext>
              </a:extLst>
            </p:cNvPr>
            <p:cNvSpPr txBox="1"/>
            <p:nvPr/>
          </p:nvSpPr>
          <p:spPr>
            <a:xfrm>
              <a:off x="6638399" y="4346913"/>
              <a:ext cx="764248" cy="307777"/>
            </a:xfrm>
            <a:prstGeom prst="rect">
              <a:avLst/>
            </a:prstGeom>
            <a:noFill/>
          </p:spPr>
          <p:txBody>
            <a:bodyPr wrap="square" rtlCol="0">
              <a:spAutoFit/>
            </a:bodyPr>
            <a:lstStyle/>
            <a:p>
              <a:r>
                <a:rPr lang="en-US" sz="1400" dirty="0">
                  <a:solidFill>
                    <a:schemeClr val="accent1">
                      <a:lumMod val="50000"/>
                    </a:schemeClr>
                  </a:solidFill>
                </a:rPr>
                <a:t>AI Layer</a:t>
              </a:r>
            </a:p>
          </p:txBody>
        </p:sp>
        <p:sp>
          <p:nvSpPr>
            <p:cNvPr id="25" name="Rounded Rectangle 24">
              <a:extLst>
                <a:ext uri="{FF2B5EF4-FFF2-40B4-BE49-F238E27FC236}">
                  <a16:creationId xmlns:a16="http://schemas.microsoft.com/office/drawing/2014/main" id="{A8410B9B-52B3-954D-94E5-9B26B55DCD81}"/>
                </a:ext>
              </a:extLst>
            </p:cNvPr>
            <p:cNvSpPr/>
            <p:nvPr/>
          </p:nvSpPr>
          <p:spPr>
            <a:xfrm>
              <a:off x="6032882" y="4645891"/>
              <a:ext cx="2381602" cy="1206365"/>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Watson Studio</a:t>
              </a:r>
            </a:p>
            <a:p>
              <a:pPr marL="742950" lvl="1" indent="-285750">
                <a:buFontTx/>
                <a:buChar char="-"/>
              </a:pPr>
              <a:r>
                <a:rPr lang="en-US" sz="1600" dirty="0"/>
                <a:t>Notebook</a:t>
              </a:r>
            </a:p>
            <a:p>
              <a:pPr marL="742950" lvl="1" indent="-285750">
                <a:buFontTx/>
                <a:buChar char="-"/>
              </a:pPr>
              <a:r>
                <a:rPr lang="en-US" sz="1600" dirty="0"/>
                <a:t>Cognos Dashboard</a:t>
              </a:r>
            </a:p>
            <a:p>
              <a:pPr marL="742950" lvl="1" indent="-285750">
                <a:buFontTx/>
                <a:buChar char="-"/>
              </a:pPr>
              <a:r>
                <a:rPr lang="en-US" sz="1600" dirty="0"/>
                <a:t>Decision Optimization</a:t>
              </a:r>
            </a:p>
            <a:p>
              <a:pPr marL="742950" lvl="1" indent="-285750">
                <a:buFontTx/>
                <a:buChar char="-"/>
              </a:pPr>
              <a:r>
                <a:rPr lang="en-US" sz="1600" dirty="0"/>
                <a:t>Visual Recognition </a:t>
              </a:r>
            </a:p>
            <a:p>
              <a:pPr marL="742950" lvl="1" indent="-285750">
                <a:buFontTx/>
                <a:buChar char="-"/>
              </a:pPr>
              <a:r>
                <a:rPr lang="en-US" sz="1600" dirty="0"/>
                <a:t>Auto AI </a:t>
              </a:r>
            </a:p>
          </p:txBody>
        </p:sp>
        <p:sp>
          <p:nvSpPr>
            <p:cNvPr id="26" name="Rounded Rectangle 25">
              <a:extLst>
                <a:ext uri="{FF2B5EF4-FFF2-40B4-BE49-F238E27FC236}">
                  <a16:creationId xmlns:a16="http://schemas.microsoft.com/office/drawing/2014/main" id="{63F28F79-79B2-2840-B087-5E4E81AD2F40}"/>
                </a:ext>
              </a:extLst>
            </p:cNvPr>
            <p:cNvSpPr/>
            <p:nvPr/>
          </p:nvSpPr>
          <p:spPr>
            <a:xfrm>
              <a:off x="4025522" y="6446954"/>
              <a:ext cx="6775230" cy="465507"/>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Watson Studio</a:t>
              </a:r>
            </a:p>
          </p:txBody>
        </p:sp>
        <p:sp>
          <p:nvSpPr>
            <p:cNvPr id="27" name="Rounded Rectangle 26">
              <a:extLst>
                <a:ext uri="{FF2B5EF4-FFF2-40B4-BE49-F238E27FC236}">
                  <a16:creationId xmlns:a16="http://schemas.microsoft.com/office/drawing/2014/main" id="{331CB2BA-48F7-5145-8580-42062F4CC92E}"/>
                </a:ext>
              </a:extLst>
            </p:cNvPr>
            <p:cNvSpPr/>
            <p:nvPr/>
          </p:nvSpPr>
          <p:spPr>
            <a:xfrm>
              <a:off x="9192877" y="4645892"/>
              <a:ext cx="1194054" cy="1060450"/>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Watson Machine Learning</a:t>
              </a:r>
            </a:p>
          </p:txBody>
        </p:sp>
        <p:cxnSp>
          <p:nvCxnSpPr>
            <p:cNvPr id="28" name="Straight Arrow Connector 27">
              <a:extLst>
                <a:ext uri="{FF2B5EF4-FFF2-40B4-BE49-F238E27FC236}">
                  <a16:creationId xmlns:a16="http://schemas.microsoft.com/office/drawing/2014/main" id="{D6BADAD3-DD11-9C40-B366-D4FFA5D3E672}"/>
                </a:ext>
              </a:extLst>
            </p:cNvPr>
            <p:cNvCxnSpPr>
              <a:cxnSpLocks/>
            </p:cNvCxnSpPr>
            <p:nvPr/>
          </p:nvCxnSpPr>
          <p:spPr>
            <a:xfrm>
              <a:off x="8894455" y="4297475"/>
              <a:ext cx="0" cy="212517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424E0C8F-52CA-5648-8FE3-A867A5F38D8A}"/>
                </a:ext>
              </a:extLst>
            </p:cNvPr>
            <p:cNvCxnSpPr>
              <a:cxnSpLocks/>
            </p:cNvCxnSpPr>
            <p:nvPr/>
          </p:nvCxnSpPr>
          <p:spPr>
            <a:xfrm>
              <a:off x="9779845" y="3680423"/>
              <a:ext cx="10059" cy="950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C78F4BDC-F7AA-D340-BD00-9C2128DFCE92}"/>
                </a:ext>
              </a:extLst>
            </p:cNvPr>
            <p:cNvSpPr txBox="1">
              <a:spLocks/>
            </p:cNvSpPr>
            <p:nvPr/>
          </p:nvSpPr>
          <p:spPr>
            <a:xfrm>
              <a:off x="2100272" y="2287151"/>
              <a:ext cx="6252882" cy="381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t>Potential Architecture</a:t>
              </a:r>
            </a:p>
          </p:txBody>
        </p:sp>
        <p:cxnSp>
          <p:nvCxnSpPr>
            <p:cNvPr id="31" name="Elbow Connector 30">
              <a:extLst>
                <a:ext uri="{FF2B5EF4-FFF2-40B4-BE49-F238E27FC236}">
                  <a16:creationId xmlns:a16="http://schemas.microsoft.com/office/drawing/2014/main" id="{BF271DEE-0788-F949-9F17-7AAB5D61F298}"/>
                </a:ext>
              </a:extLst>
            </p:cNvPr>
            <p:cNvCxnSpPr>
              <a:cxnSpLocks/>
              <a:stCxn id="11" idx="0"/>
              <a:endCxn id="17" idx="1"/>
            </p:cNvCxnSpPr>
            <p:nvPr/>
          </p:nvCxnSpPr>
          <p:spPr>
            <a:xfrm rot="16200000" flipH="1" flipV="1">
              <a:off x="3593566" y="1526709"/>
              <a:ext cx="2384480" cy="4879270"/>
            </a:xfrm>
            <a:prstGeom prst="bentConnector4">
              <a:avLst>
                <a:gd name="adj1" fmla="val -4226"/>
                <a:gd name="adj2" fmla="val 1030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9B8FE933-1E2F-4741-984D-ED0BB490AC18}"/>
                </a:ext>
              </a:extLst>
            </p:cNvPr>
            <p:cNvCxnSpPr>
              <a:cxnSpLocks/>
              <a:stCxn id="12" idx="3"/>
              <a:endCxn id="17" idx="1"/>
            </p:cNvCxnSpPr>
            <p:nvPr/>
          </p:nvCxnSpPr>
          <p:spPr>
            <a:xfrm flipH="1">
              <a:off x="2346171" y="3205221"/>
              <a:ext cx="8040760" cy="1953363"/>
            </a:xfrm>
            <a:prstGeom prst="bentConnector5">
              <a:avLst>
                <a:gd name="adj1" fmla="val -2843"/>
                <a:gd name="adj2" fmla="val 50514"/>
                <a:gd name="adj3" fmla="val 101009"/>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3" name="Elbow Connector 32">
            <a:extLst>
              <a:ext uri="{FF2B5EF4-FFF2-40B4-BE49-F238E27FC236}">
                <a16:creationId xmlns:a16="http://schemas.microsoft.com/office/drawing/2014/main" id="{0C7CC6BA-639E-7041-9E76-D20566DCED75}"/>
              </a:ext>
            </a:extLst>
          </p:cNvPr>
          <p:cNvCxnSpPr>
            <a:cxnSpLocks/>
          </p:cNvCxnSpPr>
          <p:nvPr/>
        </p:nvCxnSpPr>
        <p:spPr>
          <a:xfrm rot="10800000" flipH="1">
            <a:off x="1013850" y="1086322"/>
            <a:ext cx="5946957" cy="4416290"/>
          </a:xfrm>
          <a:prstGeom prst="bentConnector4">
            <a:avLst>
              <a:gd name="adj1" fmla="val -3844"/>
              <a:gd name="adj2" fmla="val 105176"/>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ight Arrow 33">
            <a:extLst>
              <a:ext uri="{FF2B5EF4-FFF2-40B4-BE49-F238E27FC236}">
                <a16:creationId xmlns:a16="http://schemas.microsoft.com/office/drawing/2014/main" id="{A292DB56-D1E8-ED49-99C1-B8A3F3656489}"/>
              </a:ext>
            </a:extLst>
          </p:cNvPr>
          <p:cNvSpPr/>
          <p:nvPr/>
        </p:nvSpPr>
        <p:spPr>
          <a:xfrm>
            <a:off x="2515549" y="4063391"/>
            <a:ext cx="31805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925E462E-54F3-5F42-B45B-3045DE9D75B7}"/>
              </a:ext>
            </a:extLst>
          </p:cNvPr>
          <p:cNvSpPr/>
          <p:nvPr/>
        </p:nvSpPr>
        <p:spPr>
          <a:xfrm>
            <a:off x="2547405" y="5378639"/>
            <a:ext cx="31805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08BAC8A7-857F-B645-9BC5-B629C1A2306A}"/>
              </a:ext>
            </a:extLst>
          </p:cNvPr>
          <p:cNvSpPr/>
          <p:nvPr/>
        </p:nvSpPr>
        <p:spPr>
          <a:xfrm>
            <a:off x="5252743" y="4195063"/>
            <a:ext cx="31805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E22F3075-3A9D-E847-9F32-3F533403EA03}"/>
              </a:ext>
            </a:extLst>
          </p:cNvPr>
          <p:cNvSpPr/>
          <p:nvPr/>
        </p:nvSpPr>
        <p:spPr>
          <a:xfrm>
            <a:off x="8624585" y="4177691"/>
            <a:ext cx="31805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18D1E6F7-28E5-D74A-83EA-10F83C8DDB5D}"/>
              </a:ext>
            </a:extLst>
          </p:cNvPr>
          <p:cNvSpPr/>
          <p:nvPr/>
        </p:nvSpPr>
        <p:spPr>
          <a:xfrm>
            <a:off x="2081076" y="1929211"/>
            <a:ext cx="622419" cy="621354"/>
          </a:xfrm>
          <a:prstGeom prst="smileyFace">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 name="TextBox 38">
            <a:extLst>
              <a:ext uri="{FF2B5EF4-FFF2-40B4-BE49-F238E27FC236}">
                <a16:creationId xmlns:a16="http://schemas.microsoft.com/office/drawing/2014/main" id="{0D215FB8-89C4-4146-B97C-26990E6D286F}"/>
              </a:ext>
            </a:extLst>
          </p:cNvPr>
          <p:cNvSpPr txBox="1"/>
          <p:nvPr/>
        </p:nvSpPr>
        <p:spPr>
          <a:xfrm>
            <a:off x="1724235" y="2565358"/>
            <a:ext cx="1336100" cy="276999"/>
          </a:xfrm>
          <a:prstGeom prst="rect">
            <a:avLst/>
          </a:prstGeom>
          <a:noFill/>
        </p:spPr>
        <p:txBody>
          <a:bodyPr wrap="square" rtlCol="0">
            <a:spAutoFit/>
          </a:bodyPr>
          <a:lstStyle/>
          <a:p>
            <a:pPr algn="ctr"/>
            <a:r>
              <a:rPr lang="en-US" sz="1200" dirty="0"/>
              <a:t>Business User</a:t>
            </a:r>
          </a:p>
        </p:txBody>
      </p:sp>
      <p:sp>
        <p:nvSpPr>
          <p:cNvPr id="40" name="Rounded Rectangle 39">
            <a:extLst>
              <a:ext uri="{FF2B5EF4-FFF2-40B4-BE49-F238E27FC236}">
                <a16:creationId xmlns:a16="http://schemas.microsoft.com/office/drawing/2014/main" id="{812EEBFD-23AD-FD4F-8809-DB75B7929097}"/>
              </a:ext>
            </a:extLst>
          </p:cNvPr>
          <p:cNvSpPr/>
          <p:nvPr/>
        </p:nvSpPr>
        <p:spPr>
          <a:xfrm>
            <a:off x="3160376" y="1929029"/>
            <a:ext cx="980265" cy="786136"/>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Cognos Dashboard</a:t>
            </a:r>
          </a:p>
        </p:txBody>
      </p:sp>
      <p:cxnSp>
        <p:nvCxnSpPr>
          <p:cNvPr id="41" name="Straight Arrow Connector 40">
            <a:extLst>
              <a:ext uri="{FF2B5EF4-FFF2-40B4-BE49-F238E27FC236}">
                <a16:creationId xmlns:a16="http://schemas.microsoft.com/office/drawing/2014/main" id="{10A5044A-F4A3-4946-8EAC-1B65936651C3}"/>
              </a:ext>
            </a:extLst>
          </p:cNvPr>
          <p:cNvCxnSpPr>
            <a:cxnSpLocks/>
          </p:cNvCxnSpPr>
          <p:nvPr/>
        </p:nvCxnSpPr>
        <p:spPr>
          <a:xfrm>
            <a:off x="2740585" y="2247309"/>
            <a:ext cx="37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F0A7762-8668-C34A-A1DA-FF427A38BD8E}"/>
              </a:ext>
            </a:extLst>
          </p:cNvPr>
          <p:cNvCxnSpPr>
            <a:cxnSpLocks/>
          </p:cNvCxnSpPr>
          <p:nvPr/>
        </p:nvCxnSpPr>
        <p:spPr>
          <a:xfrm flipH="1">
            <a:off x="9996931" y="2538929"/>
            <a:ext cx="1" cy="853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870E255-C213-DD41-B766-FE973F103069}"/>
              </a:ext>
            </a:extLst>
          </p:cNvPr>
          <p:cNvCxnSpPr>
            <a:cxnSpLocks/>
          </p:cNvCxnSpPr>
          <p:nvPr/>
        </p:nvCxnSpPr>
        <p:spPr>
          <a:xfrm>
            <a:off x="4231843" y="2542239"/>
            <a:ext cx="5765088" cy="0"/>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41" descr="A close up of a logo&#10;&#10;Description automatically generated">
            <a:extLst>
              <a:ext uri="{FF2B5EF4-FFF2-40B4-BE49-F238E27FC236}">
                <a16:creationId xmlns:a16="http://schemas.microsoft.com/office/drawing/2014/main" id="{47AD617C-9D9B-8F49-BD14-BCC108E6A483}"/>
              </a:ext>
            </a:extLst>
          </p:cNvPr>
          <p:cNvPicPr>
            <a:picLocks noChangeAspect="1"/>
          </p:cNvPicPr>
          <p:nvPr/>
        </p:nvPicPr>
        <p:blipFill>
          <a:blip r:embed="rId2">
            <a:alphaModFix amt="50000"/>
          </a:blip>
          <a:stretch>
            <a:fillRect/>
          </a:stretch>
        </p:blipFill>
        <p:spPr>
          <a:xfrm>
            <a:off x="0" y="6219252"/>
            <a:ext cx="2273300" cy="635000"/>
          </a:xfrm>
          <a:prstGeom prst="rect">
            <a:avLst/>
          </a:prstGeom>
        </p:spPr>
      </p:pic>
      <p:pic>
        <p:nvPicPr>
          <p:cNvPr id="45" name="Picture 44" descr="A close up of a logo&#10;&#10;Description automatically generated">
            <a:extLst>
              <a:ext uri="{FF2B5EF4-FFF2-40B4-BE49-F238E27FC236}">
                <a16:creationId xmlns:a16="http://schemas.microsoft.com/office/drawing/2014/main" id="{BE51C31B-93AD-3F4E-9AA1-87231C1619EB}"/>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spTree>
    <p:extLst>
      <p:ext uri="{BB962C8B-B14F-4D97-AF65-F5344CB8AC3E}">
        <p14:creationId xmlns:p14="http://schemas.microsoft.com/office/powerpoint/2010/main" val="324518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F2F7C9-D467-9E4F-B760-84EA643FBB3C}"/>
              </a:ext>
            </a:extLst>
          </p:cNvPr>
          <p:cNvSpPr/>
          <p:nvPr/>
        </p:nvSpPr>
        <p:spPr>
          <a:xfrm>
            <a:off x="289932" y="211867"/>
            <a:ext cx="11508058" cy="4893647"/>
          </a:xfrm>
          <a:prstGeom prst="rect">
            <a:avLst/>
          </a:prstGeom>
        </p:spPr>
        <p:txBody>
          <a:bodyPr wrap="square">
            <a:spAutoFit/>
          </a:bodyPr>
          <a:lstStyle/>
          <a:p>
            <a:r>
              <a:rPr lang="en-US" sz="2400" b="1" dirty="0"/>
              <a:t>Mission Statement</a:t>
            </a:r>
          </a:p>
          <a:p>
            <a:r>
              <a:rPr lang="en-US" sz="2000" dirty="0"/>
              <a:t>The jewelry market is highly competitive. Understanding and adapting to customer preferences is key in order to be successful. Out of the all the products the Bling Jewelry launches every year, only 20% turn out to be bestsellers. Being able to identify these products in advance would reduce losses and improve sales, as potential bestsellers could be targeted and prioritized across all business functions.  It could also impact product design if trends and desired factors where known.</a:t>
            </a:r>
          </a:p>
          <a:p>
            <a:endParaRPr lang="en-US" sz="1400" dirty="0"/>
          </a:p>
          <a:p>
            <a:r>
              <a:rPr lang="en-US" sz="2000" b="1" dirty="0"/>
              <a:t>Business Perspective:  </a:t>
            </a:r>
            <a:r>
              <a:rPr lang="en-US" sz="2000" dirty="0"/>
              <a:t>This project approaches the business problem from a data mining perspective, by building a classifier based on online purchase data of the past five years, in order to support Bling Jewelry in identifying the factors that predict future bestseller products.  Optimization techniques will be used to maximize business metrics, such as profit.  A dashboard will be provided to business users that communicates customer buying trends and preferences.</a:t>
            </a:r>
          </a:p>
          <a:p>
            <a:endParaRPr lang="en-US" sz="1400" dirty="0"/>
          </a:p>
          <a:p>
            <a:r>
              <a:rPr lang="en-US" sz="2000" b="1" dirty="0"/>
              <a:t>Customer Perspective:  </a:t>
            </a:r>
            <a:r>
              <a:rPr lang="en-US" sz="2000" dirty="0"/>
              <a:t>An interactive chatbot will be provided to customers that will allow them to input their jewelry preferences.  In return, the chatbot will use this information to “curate” a selection of pieces for the consumer.  They can purchase on the spot or enroll in a subscription box.  </a:t>
            </a:r>
          </a:p>
        </p:txBody>
      </p:sp>
      <p:sp>
        <p:nvSpPr>
          <p:cNvPr id="61" name="Rectangle 60">
            <a:extLst>
              <a:ext uri="{FF2B5EF4-FFF2-40B4-BE49-F238E27FC236}">
                <a16:creationId xmlns:a16="http://schemas.microsoft.com/office/drawing/2014/main" id="{04AABFD9-A3FE-524A-AB2F-CA73FA63A441}"/>
              </a:ext>
            </a:extLst>
          </p:cNvPr>
          <p:cNvSpPr/>
          <p:nvPr/>
        </p:nvSpPr>
        <p:spPr>
          <a:xfrm>
            <a:off x="289931" y="5163636"/>
            <a:ext cx="4510669" cy="2492990"/>
          </a:xfrm>
          <a:prstGeom prst="rect">
            <a:avLst/>
          </a:prstGeom>
        </p:spPr>
        <p:txBody>
          <a:bodyPr wrap="square">
            <a:spAutoFit/>
          </a:bodyPr>
          <a:lstStyle/>
          <a:p>
            <a:r>
              <a:rPr lang="en-US" sz="2400" b="1" dirty="0"/>
              <a:t>Proposed IBM Solutions</a:t>
            </a:r>
          </a:p>
          <a:p>
            <a:pPr marL="342900" indent="-342900">
              <a:buFont typeface="Arial" panose="020B0604020202020204" pitchFamily="34" charset="0"/>
              <a:buChar char="•"/>
            </a:pPr>
            <a:r>
              <a:rPr lang="en-US" sz="2000" dirty="0"/>
              <a:t>IBM Watson Studio</a:t>
            </a:r>
          </a:p>
          <a:p>
            <a:pPr marL="342900" indent="-342900">
              <a:buFont typeface="Arial" panose="020B0604020202020204" pitchFamily="34" charset="0"/>
              <a:buChar char="•"/>
            </a:pPr>
            <a:r>
              <a:rPr lang="en-US" sz="2000" dirty="0"/>
              <a:t>IBM Watson Machine Learning</a:t>
            </a:r>
          </a:p>
          <a:p>
            <a:pPr marL="342900" indent="-342900">
              <a:buFont typeface="Arial" panose="020B0604020202020204" pitchFamily="34" charset="0"/>
              <a:buChar char="•"/>
            </a:pPr>
            <a:r>
              <a:rPr lang="en-US" sz="2000" dirty="0"/>
              <a:t>IBM Decision Optimization</a:t>
            </a:r>
          </a:p>
          <a:p>
            <a:endParaRPr lang="en-US" dirty="0"/>
          </a:p>
          <a:p>
            <a:endParaRPr lang="en-US" dirty="0"/>
          </a:p>
          <a:p>
            <a:endParaRPr lang="en-US" dirty="0"/>
          </a:p>
          <a:p>
            <a:endParaRPr lang="en-US" b="1" dirty="0"/>
          </a:p>
        </p:txBody>
      </p:sp>
      <p:sp>
        <p:nvSpPr>
          <p:cNvPr id="64" name="Rectangle 63">
            <a:extLst>
              <a:ext uri="{FF2B5EF4-FFF2-40B4-BE49-F238E27FC236}">
                <a16:creationId xmlns:a16="http://schemas.microsoft.com/office/drawing/2014/main" id="{99E4FF68-F863-1546-AEE0-C0F1E6A24C9B}"/>
              </a:ext>
            </a:extLst>
          </p:cNvPr>
          <p:cNvSpPr/>
          <p:nvPr/>
        </p:nvSpPr>
        <p:spPr>
          <a:xfrm>
            <a:off x="4076701" y="5158870"/>
            <a:ext cx="4663069" cy="2739211"/>
          </a:xfrm>
          <a:prstGeom prst="rect">
            <a:avLst/>
          </a:prstGeom>
        </p:spPr>
        <p:txBody>
          <a:bodyPr wrap="square">
            <a:spAutoFit/>
          </a:bodyPr>
          <a:lstStyle/>
          <a:p>
            <a:endParaRPr lang="en-US" sz="2000" dirty="0"/>
          </a:p>
          <a:p>
            <a:pPr marL="342900" indent="-342900">
              <a:buFont typeface="Arial" panose="020B0604020202020204" pitchFamily="34" charset="0"/>
              <a:buChar char="•"/>
            </a:pPr>
            <a:r>
              <a:rPr lang="en-US" sz="2000" dirty="0"/>
              <a:t>IBM Data Refinery</a:t>
            </a:r>
          </a:p>
          <a:p>
            <a:pPr marL="342900" indent="-342900">
              <a:buFont typeface="Arial" panose="020B0604020202020204" pitchFamily="34" charset="0"/>
              <a:buChar char="•"/>
            </a:pPr>
            <a:r>
              <a:rPr lang="en-US" sz="2000" dirty="0"/>
              <a:t>Watson Knowledge Catalog</a:t>
            </a:r>
          </a:p>
          <a:p>
            <a:pPr marL="342900" indent="-342900">
              <a:buFont typeface="Arial" panose="020B0604020202020204" pitchFamily="34" charset="0"/>
              <a:buChar char="•"/>
            </a:pPr>
            <a:r>
              <a:rPr lang="en-US" sz="2000" dirty="0"/>
              <a:t>IBM Watson Assistant</a:t>
            </a:r>
          </a:p>
          <a:p>
            <a:endParaRPr lang="en-US" sz="2000" dirty="0"/>
          </a:p>
          <a:p>
            <a:endParaRPr lang="en-US" dirty="0"/>
          </a:p>
          <a:p>
            <a:endParaRPr lang="en-US" dirty="0"/>
          </a:p>
          <a:p>
            <a:endParaRPr lang="en-US" dirty="0"/>
          </a:p>
          <a:p>
            <a:endParaRPr lang="en-US" b="1" dirty="0"/>
          </a:p>
        </p:txBody>
      </p:sp>
      <p:sp>
        <p:nvSpPr>
          <p:cNvPr id="65" name="Rectangle 64">
            <a:extLst>
              <a:ext uri="{FF2B5EF4-FFF2-40B4-BE49-F238E27FC236}">
                <a16:creationId xmlns:a16="http://schemas.microsoft.com/office/drawing/2014/main" id="{B7EB6334-B117-024A-9490-86F6BF68F1C8}"/>
              </a:ext>
            </a:extLst>
          </p:cNvPr>
          <p:cNvSpPr/>
          <p:nvPr/>
        </p:nvSpPr>
        <p:spPr>
          <a:xfrm>
            <a:off x="8115300" y="5168392"/>
            <a:ext cx="4305892" cy="2431435"/>
          </a:xfrm>
          <a:prstGeom prst="rect">
            <a:avLst/>
          </a:prstGeom>
        </p:spPr>
        <p:txBody>
          <a:bodyPr wrap="square">
            <a:spAutoFit/>
          </a:bodyPr>
          <a:lstStyle/>
          <a:p>
            <a:endParaRPr lang="en-US" sz="2000" dirty="0"/>
          </a:p>
          <a:p>
            <a:pPr marL="342900" indent="-342900">
              <a:buFont typeface="Arial" panose="020B0604020202020204" pitchFamily="34" charset="0"/>
              <a:buChar char="•"/>
            </a:pPr>
            <a:r>
              <a:rPr lang="en-US" sz="2000" dirty="0"/>
              <a:t>IBM Watson Visual Recognition</a:t>
            </a:r>
          </a:p>
          <a:p>
            <a:pPr marL="342900" indent="-342900">
              <a:buFont typeface="Arial" panose="020B0604020202020204" pitchFamily="34" charset="0"/>
              <a:buChar char="•"/>
            </a:pPr>
            <a:r>
              <a:rPr lang="en-US" sz="2000" dirty="0"/>
              <a:t>IBM Cognos</a:t>
            </a:r>
          </a:p>
          <a:p>
            <a:pPr marL="342900" indent="-342900">
              <a:buFont typeface="Arial" panose="020B0604020202020204" pitchFamily="34" charset="0"/>
              <a:buChar char="•"/>
            </a:pPr>
            <a:r>
              <a:rPr lang="en-US" sz="2000" dirty="0"/>
              <a:t>IBM Cloud Pak for Data</a:t>
            </a:r>
          </a:p>
          <a:p>
            <a:endParaRPr lang="en-US" dirty="0"/>
          </a:p>
          <a:p>
            <a:endParaRPr lang="en-US" dirty="0"/>
          </a:p>
          <a:p>
            <a:endParaRPr lang="en-US" dirty="0"/>
          </a:p>
          <a:p>
            <a:endParaRPr lang="en-US" b="1" dirty="0"/>
          </a:p>
        </p:txBody>
      </p:sp>
      <p:pic>
        <p:nvPicPr>
          <p:cNvPr id="6" name="Picture 5" descr="A close up of a logo&#10;&#10;Description automatically generated">
            <a:extLst>
              <a:ext uri="{FF2B5EF4-FFF2-40B4-BE49-F238E27FC236}">
                <a16:creationId xmlns:a16="http://schemas.microsoft.com/office/drawing/2014/main" id="{5436794D-F607-CB4B-B90D-BF4D2876F1E2}"/>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spTree>
    <p:extLst>
      <p:ext uri="{BB962C8B-B14F-4D97-AF65-F5344CB8AC3E}">
        <p14:creationId xmlns:p14="http://schemas.microsoft.com/office/powerpoint/2010/main" val="101699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A6FD95-78B7-BA47-9143-369F6FF781BC}"/>
              </a:ext>
            </a:extLst>
          </p:cNvPr>
          <p:cNvSpPr/>
          <p:nvPr/>
        </p:nvSpPr>
        <p:spPr>
          <a:xfrm>
            <a:off x="328613" y="838549"/>
            <a:ext cx="11401425" cy="6278642"/>
          </a:xfrm>
          <a:prstGeom prst="rect">
            <a:avLst/>
          </a:prstGeom>
        </p:spPr>
        <p:txBody>
          <a:bodyPr wrap="square">
            <a:spAutoFit/>
          </a:bodyPr>
          <a:lstStyle/>
          <a:p>
            <a:r>
              <a:rPr lang="en-US" sz="2000" b="1" dirty="0"/>
              <a:t>Customer View</a:t>
            </a:r>
          </a:p>
          <a:p>
            <a:pPr marL="342900" indent="-342900">
              <a:buFont typeface="Arial" panose="020B0604020202020204" pitchFamily="34" charset="0"/>
              <a:buChar char="•"/>
            </a:pPr>
            <a:r>
              <a:rPr lang="en-US" sz="1600" dirty="0"/>
              <a:t>Customer visits </a:t>
            </a:r>
            <a:r>
              <a:rPr lang="en-US" sz="1600" dirty="0" err="1"/>
              <a:t>tous.com</a:t>
            </a:r>
            <a:r>
              <a:rPr lang="en-US" sz="1600" dirty="0"/>
              <a:t> and initiates chat</a:t>
            </a:r>
          </a:p>
          <a:p>
            <a:pPr marL="342900" indent="-342900">
              <a:buFont typeface="Arial" panose="020B0604020202020204" pitchFamily="34" charset="0"/>
              <a:buChar char="•"/>
            </a:pPr>
            <a:r>
              <a:rPr lang="en-US" sz="1600" dirty="0"/>
              <a:t>Customer asks about different different types of jewelry and the chatbot presents some options based on that input</a:t>
            </a:r>
          </a:p>
          <a:p>
            <a:pPr marL="342900" indent="-342900">
              <a:buFont typeface="Arial" panose="020B0604020202020204" pitchFamily="34" charset="0"/>
              <a:buChar char="•"/>
            </a:pPr>
            <a:r>
              <a:rPr lang="en-US" sz="1600" dirty="0"/>
              <a:t>Customer pastes in a picture of </a:t>
            </a:r>
            <a:r>
              <a:rPr lang="en-US" sz="1600" dirty="0" err="1"/>
              <a:t>Tous</a:t>
            </a:r>
            <a:r>
              <a:rPr lang="en-US" sz="1600" dirty="0"/>
              <a:t> jewelry they saw on Instagram and wants to know more about it (Visual Recognition?)</a:t>
            </a:r>
          </a:p>
          <a:p>
            <a:pPr marL="342900" indent="-342900">
              <a:buFont typeface="Arial" panose="020B0604020202020204" pitchFamily="34" charset="0"/>
              <a:buChar char="•"/>
            </a:pPr>
            <a:r>
              <a:rPr lang="en-US" sz="1600" dirty="0"/>
              <a:t>Customer choose to “Create a </a:t>
            </a:r>
            <a:r>
              <a:rPr lang="en-US" sz="1600" dirty="0" err="1"/>
              <a:t>Jewely</a:t>
            </a:r>
            <a:r>
              <a:rPr lang="en-US" sz="1600" dirty="0"/>
              <a:t> Box” based on $200 budget and a preference for Silver material.  Chatbot returns appropriate images of jewelry selected which meets customers criteria, but also maximizes </a:t>
            </a:r>
            <a:r>
              <a:rPr lang="en-US" sz="1600" dirty="0" err="1"/>
              <a:t>Tous</a:t>
            </a:r>
            <a:r>
              <a:rPr lang="en-US" sz="1600" dirty="0"/>
              <a:t>’ return (Decision Optimization)</a:t>
            </a:r>
          </a:p>
          <a:p>
            <a:pPr marL="342900" indent="-342900">
              <a:buFont typeface="Arial" panose="020B0604020202020204" pitchFamily="34" charset="0"/>
              <a:buChar char="•"/>
            </a:pPr>
            <a:r>
              <a:rPr lang="en-US" sz="1600" dirty="0"/>
              <a:t>Social Media? Watson Translation for </a:t>
            </a:r>
            <a:r>
              <a:rPr lang="en-US" sz="1600" dirty="0" err="1"/>
              <a:t>Tous</a:t>
            </a:r>
            <a:r>
              <a:rPr lang="en-US" sz="1600" dirty="0"/>
              <a:t> Twitter (in Spanish)</a:t>
            </a:r>
          </a:p>
          <a:p>
            <a:r>
              <a:rPr lang="en-US" sz="2000" dirty="0"/>
              <a:t> </a:t>
            </a:r>
          </a:p>
          <a:p>
            <a:r>
              <a:rPr lang="en-US" sz="2000" b="1" dirty="0"/>
              <a:t>Business View and Behind the Scenes</a:t>
            </a:r>
          </a:p>
          <a:p>
            <a:pPr marL="342900" indent="-342900">
              <a:buFont typeface="Arial" panose="020B0604020202020204" pitchFamily="34" charset="0"/>
              <a:buChar char="•"/>
            </a:pPr>
            <a:r>
              <a:rPr lang="en-US" sz="1600" dirty="0"/>
              <a:t>Show architecture slide for flow of data</a:t>
            </a:r>
          </a:p>
          <a:p>
            <a:pPr marL="342900" indent="-342900">
              <a:buFont typeface="Arial" panose="020B0604020202020204" pitchFamily="34" charset="0"/>
              <a:buChar char="•"/>
            </a:pPr>
            <a:r>
              <a:rPr lang="en-US" sz="1600" dirty="0"/>
              <a:t>Db2 and Cloud Object Store used to store transactional data, product images and aggregated data/results</a:t>
            </a:r>
          </a:p>
          <a:p>
            <a:pPr marL="342900" indent="-342900">
              <a:buFont typeface="Arial" panose="020B0604020202020204" pitchFamily="34" charset="0"/>
              <a:buChar char="•"/>
            </a:pPr>
            <a:r>
              <a:rPr lang="en-US" sz="1600" dirty="0"/>
              <a:t>Watson Data Refinery (or WKC) was used to transform and prepare data for mining</a:t>
            </a:r>
          </a:p>
          <a:p>
            <a:pPr marL="342900" indent="-342900">
              <a:buFont typeface="Arial" panose="020B0604020202020204" pitchFamily="34" charset="0"/>
              <a:buChar char="•"/>
            </a:pPr>
            <a:r>
              <a:rPr lang="en-US" sz="1600" dirty="0"/>
              <a:t>Watson Studio is used to mine transactional data to determine bestsellers.  Characteristics of a bestseller is then derived.  Bestseller information is used to help determine inventory via channel (store/online), for use in promotions/campaigns, recommendations to the customer and feedback for product design</a:t>
            </a:r>
          </a:p>
          <a:p>
            <a:pPr marL="342900" indent="-342900">
              <a:buFont typeface="Arial" panose="020B0604020202020204" pitchFamily="34" charset="0"/>
              <a:buChar char="•"/>
            </a:pPr>
            <a:r>
              <a:rPr lang="en-US" sz="1600" dirty="0"/>
              <a:t>Decision Optimization is used to determine the best promotional offer based on customer characteristics and propensities.  Those offers can be presented via the chatbot.  This could also be used to “curate” a subscription box based on customer propensities and constraints</a:t>
            </a:r>
          </a:p>
          <a:p>
            <a:pPr marL="342900" indent="-342900">
              <a:buFont typeface="Arial" panose="020B0604020202020204" pitchFamily="34" charset="0"/>
              <a:buChar char="•"/>
            </a:pPr>
            <a:r>
              <a:rPr lang="en-US" sz="1600" dirty="0"/>
              <a:t>Watson Visual Recognition is used to categorize characteristics of the jewelry.  This can expedite categorizing the images on the website, creating metadata for the images.</a:t>
            </a:r>
          </a:p>
          <a:p>
            <a:pPr marL="342900" indent="-342900">
              <a:buFont typeface="Arial" panose="020B0604020202020204" pitchFamily="34" charset="0"/>
              <a:buChar char="•"/>
            </a:pPr>
            <a:r>
              <a:rPr lang="en-US" sz="1600" dirty="0"/>
              <a:t>Cognos Analytics is used to summarize the state of the business:</a:t>
            </a:r>
            <a:r>
              <a:rPr lang="en-US" sz="2000" dirty="0"/>
              <a:t> </a:t>
            </a:r>
            <a:r>
              <a:rPr lang="en-US" sz="1600" dirty="0" err="1"/>
              <a:t>BestSellers</a:t>
            </a:r>
            <a:r>
              <a:rPr lang="en-US" sz="1600" dirty="0"/>
              <a:t>, Sales, Channels </a:t>
            </a:r>
          </a:p>
          <a:p>
            <a:r>
              <a:rPr lang="en-US" sz="2000" dirty="0"/>
              <a:t> </a:t>
            </a:r>
          </a:p>
          <a:p>
            <a:endParaRPr lang="en-US" dirty="0"/>
          </a:p>
          <a:p>
            <a:endParaRPr lang="en-US" sz="1200" dirty="0"/>
          </a:p>
        </p:txBody>
      </p:sp>
      <p:pic>
        <p:nvPicPr>
          <p:cNvPr id="4" name="Picture 3" descr="A close up of a logo&#10;&#10;Description automatically generated">
            <a:extLst>
              <a:ext uri="{FF2B5EF4-FFF2-40B4-BE49-F238E27FC236}">
                <a16:creationId xmlns:a16="http://schemas.microsoft.com/office/drawing/2014/main" id="{51539C46-A1E1-0A4A-BE26-DA2BEC7785C1}"/>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sp>
        <p:nvSpPr>
          <p:cNvPr id="5" name="TextBox 4">
            <a:extLst>
              <a:ext uri="{FF2B5EF4-FFF2-40B4-BE49-F238E27FC236}">
                <a16:creationId xmlns:a16="http://schemas.microsoft.com/office/drawing/2014/main" id="{DEF0601E-EB0D-2344-BFD2-697585A280CE}"/>
              </a:ext>
            </a:extLst>
          </p:cNvPr>
          <p:cNvSpPr txBox="1"/>
          <p:nvPr/>
        </p:nvSpPr>
        <p:spPr>
          <a:xfrm>
            <a:off x="407194" y="185738"/>
            <a:ext cx="2161104" cy="461665"/>
          </a:xfrm>
          <a:prstGeom prst="rect">
            <a:avLst/>
          </a:prstGeom>
          <a:noFill/>
        </p:spPr>
        <p:txBody>
          <a:bodyPr wrap="none" rtlCol="0">
            <a:spAutoFit/>
          </a:bodyPr>
          <a:lstStyle/>
          <a:p>
            <a:r>
              <a:rPr lang="en-US" sz="2400" b="1" dirty="0"/>
              <a:t>Demo Storyline</a:t>
            </a:r>
          </a:p>
        </p:txBody>
      </p:sp>
    </p:spTree>
    <p:extLst>
      <p:ext uri="{BB962C8B-B14F-4D97-AF65-F5344CB8AC3E}">
        <p14:creationId xmlns:p14="http://schemas.microsoft.com/office/powerpoint/2010/main" val="1290409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50532-4F7E-C14D-A01F-CCEB9CA9F734}"/>
              </a:ext>
            </a:extLst>
          </p:cNvPr>
          <p:cNvPicPr>
            <a:picLocks noChangeAspect="1"/>
          </p:cNvPicPr>
          <p:nvPr/>
        </p:nvPicPr>
        <p:blipFill>
          <a:blip r:embed="rId2"/>
          <a:stretch>
            <a:fillRect/>
          </a:stretch>
        </p:blipFill>
        <p:spPr>
          <a:xfrm>
            <a:off x="632460" y="840319"/>
            <a:ext cx="10927080" cy="5782382"/>
          </a:xfrm>
          <a:prstGeom prst="rect">
            <a:avLst/>
          </a:prstGeom>
          <a:ln w="28575">
            <a:noFill/>
          </a:ln>
        </p:spPr>
      </p:pic>
      <p:pic>
        <p:nvPicPr>
          <p:cNvPr id="3" name="Picture 2" descr="A close up of a logo&#10;&#10;Description automatically generated">
            <a:extLst>
              <a:ext uri="{FF2B5EF4-FFF2-40B4-BE49-F238E27FC236}">
                <a16:creationId xmlns:a16="http://schemas.microsoft.com/office/drawing/2014/main" id="{1BEADC0A-3880-F240-B827-6DB887BE0076}"/>
              </a:ext>
            </a:extLst>
          </p:cNvPr>
          <p:cNvPicPr>
            <a:picLocks noChangeAspect="1"/>
          </p:cNvPicPr>
          <p:nvPr/>
        </p:nvPicPr>
        <p:blipFill>
          <a:blip r:embed="rId3">
            <a:alphaModFix amt="50000"/>
          </a:blip>
          <a:stretch>
            <a:fillRect/>
          </a:stretch>
        </p:blipFill>
        <p:spPr>
          <a:xfrm>
            <a:off x="9835133" y="9844"/>
            <a:ext cx="2273300" cy="635000"/>
          </a:xfrm>
          <a:prstGeom prst="rect">
            <a:avLst/>
          </a:prstGeom>
        </p:spPr>
      </p:pic>
      <p:sp>
        <p:nvSpPr>
          <p:cNvPr id="5" name="TextBox 4">
            <a:extLst>
              <a:ext uri="{FF2B5EF4-FFF2-40B4-BE49-F238E27FC236}">
                <a16:creationId xmlns:a16="http://schemas.microsoft.com/office/drawing/2014/main" id="{33DC3D55-C619-3149-8E00-4C9E7CD99DCF}"/>
              </a:ext>
            </a:extLst>
          </p:cNvPr>
          <p:cNvSpPr txBox="1"/>
          <p:nvPr/>
        </p:nvSpPr>
        <p:spPr>
          <a:xfrm>
            <a:off x="407194" y="185738"/>
            <a:ext cx="1973041" cy="461665"/>
          </a:xfrm>
          <a:prstGeom prst="rect">
            <a:avLst/>
          </a:prstGeom>
          <a:noFill/>
        </p:spPr>
        <p:txBody>
          <a:bodyPr wrap="none" rtlCol="0">
            <a:spAutoFit/>
          </a:bodyPr>
          <a:lstStyle/>
          <a:p>
            <a:r>
              <a:rPr lang="en-US" sz="2400" b="1" dirty="0"/>
              <a:t>Project Rubric</a:t>
            </a:r>
          </a:p>
        </p:txBody>
      </p:sp>
      <p:sp>
        <p:nvSpPr>
          <p:cNvPr id="4" name="Rectangle: Rounded Corners 3">
            <a:extLst>
              <a:ext uri="{FF2B5EF4-FFF2-40B4-BE49-F238E27FC236}">
                <a16:creationId xmlns:a16="http://schemas.microsoft.com/office/drawing/2014/main" id="{1704523A-063C-4FCA-97BB-7871689B776A}"/>
              </a:ext>
            </a:extLst>
          </p:cNvPr>
          <p:cNvSpPr/>
          <p:nvPr/>
        </p:nvSpPr>
        <p:spPr>
          <a:xfrm>
            <a:off x="7162800" y="2104482"/>
            <a:ext cx="1979961" cy="4187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787D67C-6201-445F-B559-C43C6236BD20}"/>
              </a:ext>
            </a:extLst>
          </p:cNvPr>
          <p:cNvSpPr/>
          <p:nvPr/>
        </p:nvSpPr>
        <p:spPr>
          <a:xfrm>
            <a:off x="9139043" y="1677018"/>
            <a:ext cx="2314497" cy="4187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B1F1212-7607-48A2-913C-C1EB4D0CE29C}"/>
              </a:ext>
            </a:extLst>
          </p:cNvPr>
          <p:cNvSpPr/>
          <p:nvPr/>
        </p:nvSpPr>
        <p:spPr>
          <a:xfrm>
            <a:off x="9132848" y="1224775"/>
            <a:ext cx="2364059" cy="44976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4B2D787-E0B7-4798-8964-CCAAD140BD53}"/>
              </a:ext>
            </a:extLst>
          </p:cNvPr>
          <p:cNvSpPr/>
          <p:nvPr/>
        </p:nvSpPr>
        <p:spPr>
          <a:xfrm>
            <a:off x="9133236" y="2519942"/>
            <a:ext cx="2376448" cy="4559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2E5AABD-2C2A-4DD9-81F4-E79B5ACE7453}"/>
              </a:ext>
            </a:extLst>
          </p:cNvPr>
          <p:cNvSpPr/>
          <p:nvPr/>
        </p:nvSpPr>
        <p:spPr>
          <a:xfrm>
            <a:off x="4995282" y="2972573"/>
            <a:ext cx="2202985" cy="46215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1F5997F-7AA7-40DA-B97F-C7698297DE61}"/>
              </a:ext>
            </a:extLst>
          </p:cNvPr>
          <p:cNvSpPr/>
          <p:nvPr/>
        </p:nvSpPr>
        <p:spPr>
          <a:xfrm>
            <a:off x="9140205" y="3425204"/>
            <a:ext cx="2364059" cy="4311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873D072-CE3C-4BF9-9E29-B309F8C60D53}"/>
              </a:ext>
            </a:extLst>
          </p:cNvPr>
          <p:cNvSpPr/>
          <p:nvPr/>
        </p:nvSpPr>
        <p:spPr>
          <a:xfrm>
            <a:off x="9134397" y="3859250"/>
            <a:ext cx="2370254" cy="41259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9AD9095-4EEB-4B2B-9F8D-12F21BAA59BE}"/>
              </a:ext>
            </a:extLst>
          </p:cNvPr>
          <p:cNvSpPr/>
          <p:nvPr/>
        </p:nvSpPr>
        <p:spPr>
          <a:xfrm>
            <a:off x="7164736" y="4274711"/>
            <a:ext cx="1979961" cy="4683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2ADF28D-DE1D-442B-B0E5-784188E5982D}"/>
              </a:ext>
            </a:extLst>
          </p:cNvPr>
          <p:cNvSpPr/>
          <p:nvPr/>
        </p:nvSpPr>
        <p:spPr>
          <a:xfrm>
            <a:off x="9141367" y="4745927"/>
            <a:ext cx="2370253" cy="5798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96B307D-AD3D-4F88-944C-65CC8D10E5C2}"/>
              </a:ext>
            </a:extLst>
          </p:cNvPr>
          <p:cNvSpPr/>
          <p:nvPr/>
        </p:nvSpPr>
        <p:spPr>
          <a:xfrm>
            <a:off x="9135559" y="5328656"/>
            <a:ext cx="2388839" cy="4559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6A79E98-C317-41DB-8A49-93518A3BD70E}"/>
              </a:ext>
            </a:extLst>
          </p:cNvPr>
          <p:cNvSpPr/>
          <p:nvPr/>
        </p:nvSpPr>
        <p:spPr>
          <a:xfrm>
            <a:off x="9135946" y="5787481"/>
            <a:ext cx="2382644" cy="76571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590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A5F36AE-0DAE-044E-96EC-F4969FAFE4A1}"/>
              </a:ext>
            </a:extLst>
          </p:cNvPr>
          <p:cNvSpPr/>
          <p:nvPr/>
        </p:nvSpPr>
        <p:spPr>
          <a:xfrm>
            <a:off x="375658" y="3858690"/>
            <a:ext cx="11422331" cy="2923877"/>
          </a:xfrm>
          <a:prstGeom prst="rect">
            <a:avLst/>
          </a:prstGeom>
        </p:spPr>
        <p:txBody>
          <a:bodyPr wrap="square">
            <a:spAutoFit/>
          </a:bodyPr>
          <a:lstStyle/>
          <a:p>
            <a:r>
              <a:rPr lang="en-US" sz="2400" b="1" dirty="0"/>
              <a:t>Project Milestones</a:t>
            </a:r>
          </a:p>
          <a:p>
            <a:pPr marL="342900" indent="-342900">
              <a:buFont typeface="Arial" panose="020B0604020202020204" pitchFamily="34" charset="0"/>
              <a:buChar char="•"/>
            </a:pPr>
            <a:r>
              <a:rPr lang="en-US" sz="2000" dirty="0"/>
              <a:t>Week of Jan 20 – Identify, cleanse, prep historical transactional and product data </a:t>
            </a:r>
          </a:p>
          <a:p>
            <a:pPr marL="342900" indent="-342900">
              <a:buFont typeface="Arial" panose="020B0604020202020204" pitchFamily="34" charset="0"/>
              <a:buChar char="•"/>
            </a:pPr>
            <a:r>
              <a:rPr lang="en-US" sz="2000" dirty="0"/>
              <a:t>Week of Jan 27 – Create Watson Assistant model to acquire customer preferences</a:t>
            </a:r>
          </a:p>
          <a:p>
            <a:pPr marL="342900" indent="-342900">
              <a:buFont typeface="Arial" panose="020B0604020202020204" pitchFamily="34" charset="0"/>
              <a:buChar char="•"/>
            </a:pPr>
            <a:r>
              <a:rPr lang="en-US" sz="2000" dirty="0"/>
              <a:t>Week of Feb 3   – Develop Watson Studio/ML models</a:t>
            </a:r>
          </a:p>
          <a:p>
            <a:pPr marL="342900" indent="-342900">
              <a:buFont typeface="Arial" panose="020B0604020202020204" pitchFamily="34" charset="0"/>
              <a:buChar char="•"/>
            </a:pPr>
            <a:r>
              <a:rPr lang="en-US" sz="2000" dirty="0"/>
              <a:t>Week of Feb 10 – Develop Decision Optimization models</a:t>
            </a:r>
          </a:p>
          <a:p>
            <a:pPr marL="342900" indent="-342900">
              <a:buFont typeface="Arial" panose="020B0604020202020204" pitchFamily="34" charset="0"/>
              <a:buChar char="•"/>
            </a:pPr>
            <a:r>
              <a:rPr lang="en-US" sz="2000" dirty="0"/>
              <a:t>Week of Feb 17 – Fast Start 2020</a:t>
            </a:r>
          </a:p>
          <a:p>
            <a:pPr marL="342900" indent="-342900">
              <a:buFont typeface="Arial" panose="020B0604020202020204" pitchFamily="34" charset="0"/>
              <a:buChar char="•"/>
            </a:pPr>
            <a:r>
              <a:rPr lang="en-US" sz="2000" dirty="0"/>
              <a:t>Week of Feb 24 – Create Cognos dashboards for business users</a:t>
            </a:r>
          </a:p>
          <a:p>
            <a:pPr marL="342900" indent="-342900">
              <a:buFont typeface="Arial" panose="020B0604020202020204" pitchFamily="34" charset="0"/>
              <a:buChar char="•"/>
            </a:pPr>
            <a:r>
              <a:rPr lang="en-US" sz="2000" dirty="0"/>
              <a:t>Week of Mar 2  –  Finalize and create demo video </a:t>
            </a:r>
          </a:p>
          <a:p>
            <a:pPr marL="342900" indent="-342900">
              <a:buFont typeface="Arial" panose="020B0604020202020204" pitchFamily="34" charset="0"/>
              <a:buChar char="•"/>
            </a:pPr>
            <a:r>
              <a:rPr lang="en-US" sz="2000" dirty="0"/>
              <a:t>Week of Mar 9  –  Prepare for Final Presentation</a:t>
            </a:r>
          </a:p>
        </p:txBody>
      </p:sp>
      <p:sp>
        <p:nvSpPr>
          <p:cNvPr id="7" name="Rectangle 6">
            <a:extLst>
              <a:ext uri="{FF2B5EF4-FFF2-40B4-BE49-F238E27FC236}">
                <a16:creationId xmlns:a16="http://schemas.microsoft.com/office/drawing/2014/main" id="{AB708ED8-16C2-B748-9C1B-ED753200BC92}"/>
              </a:ext>
            </a:extLst>
          </p:cNvPr>
          <p:cNvSpPr/>
          <p:nvPr/>
        </p:nvSpPr>
        <p:spPr>
          <a:xfrm>
            <a:off x="356592" y="178919"/>
            <a:ext cx="4953581" cy="2616101"/>
          </a:xfrm>
          <a:prstGeom prst="rect">
            <a:avLst/>
          </a:prstGeom>
        </p:spPr>
        <p:txBody>
          <a:bodyPr wrap="square" anchor="t">
            <a:spAutoFit/>
          </a:bodyPr>
          <a:lstStyle/>
          <a:p>
            <a:r>
              <a:rPr lang="en-US" sz="2400" b="1" dirty="0"/>
              <a:t>PyRK8 Team</a:t>
            </a:r>
          </a:p>
          <a:p>
            <a:pPr marL="342900" indent="-342900">
              <a:buFont typeface="Arial" panose="020B0604020202020204" pitchFamily="34" charset="0"/>
              <a:buChar char="•"/>
            </a:pPr>
            <a:r>
              <a:rPr lang="en-US" sz="2000" dirty="0"/>
              <a:t>Maureen Kinard (“ring” leader)</a:t>
            </a:r>
          </a:p>
          <a:p>
            <a:pPr marL="342900" indent="-342900">
              <a:buFont typeface="Arial" panose="020B0604020202020204" pitchFamily="34" charset="0"/>
              <a:buChar char="•"/>
            </a:pPr>
            <a:r>
              <a:rPr lang="en-US" sz="2000" dirty="0"/>
              <a:t>Amanda </a:t>
            </a:r>
            <a:r>
              <a:rPr lang="en-US" sz="2000" dirty="0" err="1"/>
              <a:t>Utstein</a:t>
            </a:r>
            <a:endParaRPr lang="en-US" sz="2000" dirty="0"/>
          </a:p>
          <a:p>
            <a:pPr marL="342900" indent="-342900">
              <a:buFont typeface="Arial" panose="020B0604020202020204" pitchFamily="34" charset="0"/>
              <a:buChar char="•"/>
            </a:pPr>
            <a:r>
              <a:rPr lang="en-US" sz="2000" dirty="0"/>
              <a:t>Christopher T Rodgers</a:t>
            </a:r>
          </a:p>
          <a:p>
            <a:pPr marL="342900" indent="-342900">
              <a:buFont typeface="Arial" panose="020B0604020202020204" pitchFamily="34" charset="0"/>
              <a:buChar char="•"/>
            </a:pPr>
            <a:r>
              <a:rPr lang="en-US" sz="2000" dirty="0"/>
              <a:t>Erin Scott</a:t>
            </a:r>
          </a:p>
          <a:p>
            <a:pPr marL="342900" indent="-342900">
              <a:buFont typeface="Arial" panose="020B0604020202020204" pitchFamily="34" charset="0"/>
              <a:buChar char="•"/>
            </a:pPr>
            <a:r>
              <a:rPr lang="en-US" sz="2000" dirty="0"/>
              <a:t>Laura Sandhya Money</a:t>
            </a:r>
          </a:p>
          <a:p>
            <a:pPr marL="342900" indent="-342900">
              <a:buFont typeface="Arial" panose="020B0604020202020204" pitchFamily="34" charset="0"/>
              <a:buChar char="•"/>
            </a:pPr>
            <a:r>
              <a:rPr lang="en-US" sz="2000" dirty="0"/>
              <a:t>Luv Aggarwal</a:t>
            </a:r>
          </a:p>
          <a:p>
            <a:pPr marL="342900" indent="-342900">
              <a:buFont typeface="Arial" panose="020B0604020202020204" pitchFamily="34" charset="0"/>
              <a:buChar char="•"/>
            </a:pPr>
            <a:r>
              <a:rPr lang="en-US" sz="2000" dirty="0"/>
              <a:t>Melanie </a:t>
            </a:r>
            <a:r>
              <a:rPr lang="en-US" sz="2000" dirty="0" err="1"/>
              <a:t>Brunache</a:t>
            </a:r>
            <a:endParaRPr lang="en-US" sz="2000" dirty="0"/>
          </a:p>
        </p:txBody>
      </p:sp>
      <p:sp>
        <p:nvSpPr>
          <p:cNvPr id="8" name="Rectangle 7">
            <a:extLst>
              <a:ext uri="{FF2B5EF4-FFF2-40B4-BE49-F238E27FC236}">
                <a16:creationId xmlns:a16="http://schemas.microsoft.com/office/drawing/2014/main" id="{8EDA416F-AD7B-6240-A073-F9C120119EA2}"/>
              </a:ext>
            </a:extLst>
          </p:cNvPr>
          <p:cNvSpPr/>
          <p:nvPr/>
        </p:nvSpPr>
        <p:spPr>
          <a:xfrm>
            <a:off x="351825" y="2931655"/>
            <a:ext cx="10020900" cy="830997"/>
          </a:xfrm>
          <a:prstGeom prst="rect">
            <a:avLst/>
          </a:prstGeom>
        </p:spPr>
        <p:txBody>
          <a:bodyPr wrap="square">
            <a:spAutoFit/>
          </a:bodyPr>
          <a:lstStyle/>
          <a:p>
            <a:r>
              <a:rPr lang="en-US" sz="2400" b="1" dirty="0"/>
              <a:t>Box Folder: </a:t>
            </a:r>
            <a:r>
              <a:rPr lang="en-US" sz="2000" dirty="0">
                <a:hlinkClick r:id="rId2"/>
              </a:rPr>
              <a:t>https://ibm.box.com/s/s4kbpugvt6dpo970ia931j4fxmd7qmb5</a:t>
            </a:r>
            <a:endParaRPr lang="en-US" sz="2000" dirty="0"/>
          </a:p>
          <a:p>
            <a:r>
              <a:rPr lang="en-US" sz="2400" b="1" dirty="0"/>
              <a:t>GitHub Folder: </a:t>
            </a:r>
            <a:r>
              <a:rPr lang="en-US" sz="2000" dirty="0">
                <a:hlinkClick r:id="rId3"/>
              </a:rPr>
              <a:t>https://github.com/luvaggarwal/PyR-Tous-Final-Project</a:t>
            </a:r>
            <a:endParaRPr lang="en-US" sz="2000" b="1" dirty="0"/>
          </a:p>
        </p:txBody>
      </p:sp>
      <p:pic>
        <p:nvPicPr>
          <p:cNvPr id="6" name="Picture 5" descr="A close up of a logo&#10;&#10;Description automatically generated">
            <a:extLst>
              <a:ext uri="{FF2B5EF4-FFF2-40B4-BE49-F238E27FC236}">
                <a16:creationId xmlns:a16="http://schemas.microsoft.com/office/drawing/2014/main" id="{9CB8ACE0-7B12-2F4F-8F4E-48A7CFF11048}"/>
              </a:ext>
            </a:extLst>
          </p:cNvPr>
          <p:cNvPicPr>
            <a:picLocks noChangeAspect="1"/>
          </p:cNvPicPr>
          <p:nvPr/>
        </p:nvPicPr>
        <p:blipFill>
          <a:blip r:embed="rId4">
            <a:alphaModFix amt="50000"/>
          </a:blip>
          <a:stretch>
            <a:fillRect/>
          </a:stretch>
        </p:blipFill>
        <p:spPr>
          <a:xfrm>
            <a:off x="9835133" y="-66356"/>
            <a:ext cx="2273300" cy="635000"/>
          </a:xfrm>
          <a:prstGeom prst="rect">
            <a:avLst/>
          </a:prstGeom>
        </p:spPr>
      </p:pic>
    </p:spTree>
    <p:extLst>
      <p:ext uri="{BB962C8B-B14F-4D97-AF65-F5344CB8AC3E}">
        <p14:creationId xmlns:p14="http://schemas.microsoft.com/office/powerpoint/2010/main" val="304686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5954259" cy="461665"/>
          </a:xfrm>
          <a:prstGeom prst="rect">
            <a:avLst/>
          </a:prstGeom>
          <a:noFill/>
        </p:spPr>
        <p:txBody>
          <a:bodyPr wrap="none" rtlCol="0">
            <a:spAutoFit/>
          </a:bodyPr>
          <a:lstStyle/>
          <a:p>
            <a:r>
              <a:rPr lang="en-US" sz="2400" b="1" dirty="0"/>
              <a:t>Watson Assistant Engagement with Customer</a:t>
            </a:r>
          </a:p>
        </p:txBody>
      </p:sp>
      <p:pic>
        <p:nvPicPr>
          <p:cNvPr id="4" name="Picture 3" descr="A close up of a logo&#10;&#10;Description automatically generated">
            <a:extLst>
              <a:ext uri="{FF2B5EF4-FFF2-40B4-BE49-F238E27FC236}">
                <a16:creationId xmlns:a16="http://schemas.microsoft.com/office/drawing/2014/main" id="{FEC4F475-CF76-2F4D-B2BD-5C0BF8AEC855}"/>
              </a:ext>
            </a:extLst>
          </p:cNvPr>
          <p:cNvPicPr>
            <a:picLocks noChangeAspect="1"/>
          </p:cNvPicPr>
          <p:nvPr/>
        </p:nvPicPr>
        <p:blipFill>
          <a:blip r:embed="rId2">
            <a:alphaModFix amt="50000"/>
          </a:blip>
          <a:stretch>
            <a:fillRect/>
          </a:stretch>
        </p:blipFill>
        <p:spPr>
          <a:xfrm>
            <a:off x="9835133" y="-5396"/>
            <a:ext cx="2273300" cy="635000"/>
          </a:xfrm>
          <a:prstGeom prst="rect">
            <a:avLst/>
          </a:prstGeom>
        </p:spPr>
      </p:pic>
      <p:pic>
        <p:nvPicPr>
          <p:cNvPr id="3" name="Picture 2">
            <a:extLst>
              <a:ext uri="{FF2B5EF4-FFF2-40B4-BE49-F238E27FC236}">
                <a16:creationId xmlns:a16="http://schemas.microsoft.com/office/drawing/2014/main" id="{F209B6CF-BACF-6C42-9293-E7439F4A986D}"/>
              </a:ext>
            </a:extLst>
          </p:cNvPr>
          <p:cNvPicPr>
            <a:picLocks noChangeAspect="1"/>
          </p:cNvPicPr>
          <p:nvPr/>
        </p:nvPicPr>
        <p:blipFill>
          <a:blip r:embed="rId3"/>
          <a:stretch>
            <a:fillRect/>
          </a:stretch>
        </p:blipFill>
        <p:spPr>
          <a:xfrm>
            <a:off x="1005840" y="869596"/>
            <a:ext cx="9354312" cy="5485988"/>
          </a:xfrm>
          <a:prstGeom prst="rect">
            <a:avLst/>
          </a:prstGeom>
        </p:spPr>
      </p:pic>
    </p:spTree>
    <p:extLst>
      <p:ext uri="{BB962C8B-B14F-4D97-AF65-F5344CB8AC3E}">
        <p14:creationId xmlns:p14="http://schemas.microsoft.com/office/powerpoint/2010/main" val="278252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5954259" cy="461665"/>
          </a:xfrm>
          <a:prstGeom prst="rect">
            <a:avLst/>
          </a:prstGeom>
          <a:noFill/>
        </p:spPr>
        <p:txBody>
          <a:bodyPr wrap="none" rtlCol="0">
            <a:spAutoFit/>
          </a:bodyPr>
          <a:lstStyle/>
          <a:p>
            <a:r>
              <a:rPr lang="en-US" sz="2400" b="1" dirty="0"/>
              <a:t>Watson Assistant engagement with customer</a:t>
            </a:r>
          </a:p>
        </p:txBody>
      </p:sp>
      <p:pic>
        <p:nvPicPr>
          <p:cNvPr id="4" name="Picture 3" descr="A close up of a logo&#10;&#10;Description automatically generated">
            <a:extLst>
              <a:ext uri="{FF2B5EF4-FFF2-40B4-BE49-F238E27FC236}">
                <a16:creationId xmlns:a16="http://schemas.microsoft.com/office/drawing/2014/main" id="{F86DE709-273C-4142-A191-EE95A513CF71}"/>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pic>
        <p:nvPicPr>
          <p:cNvPr id="2" name="Picture 1">
            <a:extLst>
              <a:ext uri="{FF2B5EF4-FFF2-40B4-BE49-F238E27FC236}">
                <a16:creationId xmlns:a16="http://schemas.microsoft.com/office/drawing/2014/main" id="{D7EAC92B-5CD7-8B46-B938-E2222A5BB627}"/>
              </a:ext>
            </a:extLst>
          </p:cNvPr>
          <p:cNvPicPr>
            <a:picLocks noChangeAspect="1"/>
          </p:cNvPicPr>
          <p:nvPr/>
        </p:nvPicPr>
        <p:blipFill>
          <a:blip r:embed="rId3"/>
          <a:stretch>
            <a:fillRect/>
          </a:stretch>
        </p:blipFill>
        <p:spPr>
          <a:xfrm>
            <a:off x="1112520" y="901480"/>
            <a:ext cx="9372600" cy="5486974"/>
          </a:xfrm>
          <a:prstGeom prst="rect">
            <a:avLst/>
          </a:prstGeom>
        </p:spPr>
      </p:pic>
    </p:spTree>
    <p:extLst>
      <p:ext uri="{BB962C8B-B14F-4D97-AF65-F5344CB8AC3E}">
        <p14:creationId xmlns:p14="http://schemas.microsoft.com/office/powerpoint/2010/main" val="1810181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5954259" cy="461665"/>
          </a:xfrm>
          <a:prstGeom prst="rect">
            <a:avLst/>
          </a:prstGeom>
          <a:noFill/>
        </p:spPr>
        <p:txBody>
          <a:bodyPr wrap="none" rtlCol="0">
            <a:spAutoFit/>
          </a:bodyPr>
          <a:lstStyle/>
          <a:p>
            <a:r>
              <a:rPr lang="en-US" sz="2400" b="1" dirty="0"/>
              <a:t>Watson Assistant engagement with customer</a:t>
            </a:r>
          </a:p>
        </p:txBody>
      </p:sp>
      <p:pic>
        <p:nvPicPr>
          <p:cNvPr id="4" name="Picture 3" descr="A close up of a logo&#10;&#10;Description automatically generated">
            <a:extLst>
              <a:ext uri="{FF2B5EF4-FFF2-40B4-BE49-F238E27FC236}">
                <a16:creationId xmlns:a16="http://schemas.microsoft.com/office/drawing/2014/main" id="{F86DE709-273C-4142-A191-EE95A513CF71}"/>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pic>
        <p:nvPicPr>
          <p:cNvPr id="3" name="Picture 2">
            <a:extLst>
              <a:ext uri="{FF2B5EF4-FFF2-40B4-BE49-F238E27FC236}">
                <a16:creationId xmlns:a16="http://schemas.microsoft.com/office/drawing/2014/main" id="{178F127D-0762-B14E-9BA4-BBD3D5888625}"/>
              </a:ext>
            </a:extLst>
          </p:cNvPr>
          <p:cNvPicPr>
            <a:picLocks noChangeAspect="1"/>
          </p:cNvPicPr>
          <p:nvPr/>
        </p:nvPicPr>
        <p:blipFill>
          <a:blip r:embed="rId3"/>
          <a:stretch>
            <a:fillRect/>
          </a:stretch>
        </p:blipFill>
        <p:spPr>
          <a:xfrm>
            <a:off x="1143744" y="923581"/>
            <a:ext cx="9363456" cy="5484647"/>
          </a:xfrm>
          <a:prstGeom prst="rect">
            <a:avLst/>
          </a:prstGeom>
        </p:spPr>
      </p:pic>
    </p:spTree>
    <p:extLst>
      <p:ext uri="{BB962C8B-B14F-4D97-AF65-F5344CB8AC3E}">
        <p14:creationId xmlns:p14="http://schemas.microsoft.com/office/powerpoint/2010/main" val="143520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5954259" cy="461665"/>
          </a:xfrm>
          <a:prstGeom prst="rect">
            <a:avLst/>
          </a:prstGeom>
          <a:noFill/>
        </p:spPr>
        <p:txBody>
          <a:bodyPr wrap="none" rtlCol="0">
            <a:spAutoFit/>
          </a:bodyPr>
          <a:lstStyle/>
          <a:p>
            <a:r>
              <a:rPr lang="en-US" sz="2400" b="1" dirty="0"/>
              <a:t>Watson Assistant engagement with customer</a:t>
            </a:r>
          </a:p>
        </p:txBody>
      </p:sp>
      <p:pic>
        <p:nvPicPr>
          <p:cNvPr id="4" name="Picture 3" descr="A close up of a logo&#10;&#10;Description automatically generated">
            <a:extLst>
              <a:ext uri="{FF2B5EF4-FFF2-40B4-BE49-F238E27FC236}">
                <a16:creationId xmlns:a16="http://schemas.microsoft.com/office/drawing/2014/main" id="{F86DE709-273C-4142-A191-EE95A513CF71}"/>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pic>
        <p:nvPicPr>
          <p:cNvPr id="2" name="Picture 1">
            <a:extLst>
              <a:ext uri="{FF2B5EF4-FFF2-40B4-BE49-F238E27FC236}">
                <a16:creationId xmlns:a16="http://schemas.microsoft.com/office/drawing/2014/main" id="{D97A8432-F314-A548-80AC-5D2CC5DE8A4F}"/>
              </a:ext>
            </a:extLst>
          </p:cNvPr>
          <p:cNvPicPr>
            <a:picLocks noChangeAspect="1"/>
          </p:cNvPicPr>
          <p:nvPr/>
        </p:nvPicPr>
        <p:blipFill>
          <a:blip r:embed="rId3"/>
          <a:stretch>
            <a:fillRect/>
          </a:stretch>
        </p:blipFill>
        <p:spPr>
          <a:xfrm>
            <a:off x="1270234" y="936964"/>
            <a:ext cx="9317736" cy="5486199"/>
          </a:xfrm>
          <a:prstGeom prst="rect">
            <a:avLst/>
          </a:prstGeom>
        </p:spPr>
      </p:pic>
    </p:spTree>
    <p:extLst>
      <p:ext uri="{BB962C8B-B14F-4D97-AF65-F5344CB8AC3E}">
        <p14:creationId xmlns:p14="http://schemas.microsoft.com/office/powerpoint/2010/main" val="2923202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4B1919-D199-4047-B0FE-74DF98844527}"/>
              </a:ext>
            </a:extLst>
          </p:cNvPr>
          <p:cNvPicPr>
            <a:picLocks noChangeAspect="1"/>
          </p:cNvPicPr>
          <p:nvPr/>
        </p:nvPicPr>
        <p:blipFill>
          <a:blip r:embed="rId2"/>
          <a:stretch>
            <a:fillRect/>
          </a:stretch>
        </p:blipFill>
        <p:spPr>
          <a:xfrm>
            <a:off x="857250" y="825765"/>
            <a:ext cx="10972800" cy="5781790"/>
          </a:xfrm>
          <a:prstGeom prst="rect">
            <a:avLst/>
          </a:prstGeom>
        </p:spPr>
      </p:pic>
      <p:sp>
        <p:nvSpPr>
          <p:cNvPr id="6" name="TextBox 5">
            <a:extLst>
              <a:ext uri="{FF2B5EF4-FFF2-40B4-BE49-F238E27FC236}">
                <a16:creationId xmlns:a16="http://schemas.microsoft.com/office/drawing/2014/main" id="{AD703BE4-D445-3248-AAEB-C76DE7EE1ECD}"/>
              </a:ext>
            </a:extLst>
          </p:cNvPr>
          <p:cNvSpPr txBox="1"/>
          <p:nvPr/>
        </p:nvSpPr>
        <p:spPr>
          <a:xfrm>
            <a:off x="407194" y="185738"/>
            <a:ext cx="8667501" cy="461665"/>
          </a:xfrm>
          <a:prstGeom prst="rect">
            <a:avLst/>
          </a:prstGeom>
          <a:noFill/>
        </p:spPr>
        <p:txBody>
          <a:bodyPr wrap="none" rtlCol="0">
            <a:spAutoFit/>
          </a:bodyPr>
          <a:lstStyle/>
          <a:p>
            <a:r>
              <a:rPr lang="en-US" sz="2400" b="1" dirty="0"/>
              <a:t>Curate a ”Jewelry Box” for a Customer using Decision Optimization</a:t>
            </a:r>
          </a:p>
        </p:txBody>
      </p:sp>
      <p:pic>
        <p:nvPicPr>
          <p:cNvPr id="7" name="Picture 6" descr="A close up of a logo&#10;&#10;Description automatically generated">
            <a:extLst>
              <a:ext uri="{FF2B5EF4-FFF2-40B4-BE49-F238E27FC236}">
                <a16:creationId xmlns:a16="http://schemas.microsoft.com/office/drawing/2014/main" id="{CFD4719A-B2EA-CF4B-94CD-31DBB489C37B}"/>
              </a:ext>
            </a:extLst>
          </p:cNvPr>
          <p:cNvPicPr>
            <a:picLocks noChangeAspect="1"/>
          </p:cNvPicPr>
          <p:nvPr/>
        </p:nvPicPr>
        <p:blipFill>
          <a:blip r:embed="rId3">
            <a:alphaModFix amt="50000"/>
          </a:blip>
          <a:stretch>
            <a:fillRect/>
          </a:stretch>
        </p:blipFill>
        <p:spPr>
          <a:xfrm>
            <a:off x="9835133" y="-5396"/>
            <a:ext cx="2273300" cy="635000"/>
          </a:xfrm>
          <a:prstGeom prst="rect">
            <a:avLst/>
          </a:prstGeom>
        </p:spPr>
      </p:pic>
    </p:spTree>
    <p:extLst>
      <p:ext uri="{BB962C8B-B14F-4D97-AF65-F5344CB8AC3E}">
        <p14:creationId xmlns:p14="http://schemas.microsoft.com/office/powerpoint/2010/main" val="293373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F4785-485D-E245-8A9B-974374427DC8}"/>
              </a:ext>
            </a:extLst>
          </p:cNvPr>
          <p:cNvPicPr>
            <a:picLocks noChangeAspect="1"/>
          </p:cNvPicPr>
          <p:nvPr/>
        </p:nvPicPr>
        <p:blipFill>
          <a:blip r:embed="rId2"/>
          <a:stretch>
            <a:fillRect/>
          </a:stretch>
        </p:blipFill>
        <p:spPr>
          <a:xfrm>
            <a:off x="514349" y="737114"/>
            <a:ext cx="10972800" cy="5726652"/>
          </a:xfrm>
          <a:prstGeom prst="rect">
            <a:avLst/>
          </a:prstGeom>
        </p:spPr>
      </p:pic>
      <p:sp>
        <p:nvSpPr>
          <p:cNvPr id="3" name="TextBox 2">
            <a:extLst>
              <a:ext uri="{FF2B5EF4-FFF2-40B4-BE49-F238E27FC236}">
                <a16:creationId xmlns:a16="http://schemas.microsoft.com/office/drawing/2014/main" id="{C4629263-5309-B640-A359-C97ABB281EEC}"/>
              </a:ext>
            </a:extLst>
          </p:cNvPr>
          <p:cNvSpPr txBox="1"/>
          <p:nvPr/>
        </p:nvSpPr>
        <p:spPr>
          <a:xfrm>
            <a:off x="407194" y="185738"/>
            <a:ext cx="8667501" cy="461665"/>
          </a:xfrm>
          <a:prstGeom prst="rect">
            <a:avLst/>
          </a:prstGeom>
          <a:noFill/>
        </p:spPr>
        <p:txBody>
          <a:bodyPr wrap="none" rtlCol="0">
            <a:spAutoFit/>
          </a:bodyPr>
          <a:lstStyle/>
          <a:p>
            <a:r>
              <a:rPr lang="en-US" sz="2400" b="1" dirty="0"/>
              <a:t>Curate a ”Jewelry Box” for a Customer using Decision Optimization</a:t>
            </a:r>
          </a:p>
        </p:txBody>
      </p:sp>
      <p:pic>
        <p:nvPicPr>
          <p:cNvPr id="4" name="Picture 3" descr="A close up of a logo&#10;&#10;Description automatically generated">
            <a:extLst>
              <a:ext uri="{FF2B5EF4-FFF2-40B4-BE49-F238E27FC236}">
                <a16:creationId xmlns:a16="http://schemas.microsoft.com/office/drawing/2014/main" id="{8692A795-63C6-D648-9527-2C3EB9219844}"/>
              </a:ext>
            </a:extLst>
          </p:cNvPr>
          <p:cNvPicPr>
            <a:picLocks noChangeAspect="1"/>
          </p:cNvPicPr>
          <p:nvPr/>
        </p:nvPicPr>
        <p:blipFill>
          <a:blip r:embed="rId3">
            <a:alphaModFix amt="50000"/>
          </a:blip>
          <a:stretch>
            <a:fillRect/>
          </a:stretch>
        </p:blipFill>
        <p:spPr>
          <a:xfrm>
            <a:off x="9835133" y="9844"/>
            <a:ext cx="2273300" cy="635000"/>
          </a:xfrm>
          <a:prstGeom prst="rect">
            <a:avLst/>
          </a:prstGeom>
        </p:spPr>
      </p:pic>
    </p:spTree>
    <p:extLst>
      <p:ext uri="{BB962C8B-B14F-4D97-AF65-F5344CB8AC3E}">
        <p14:creationId xmlns:p14="http://schemas.microsoft.com/office/powerpoint/2010/main" val="2870816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31419</TotalTime>
  <Words>886</Words>
  <Application>Microsoft Office PowerPoint</Application>
  <PresentationFormat>Widescreen</PresentationFormat>
  <Paragraphs>108</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Maureen Kinard</dc:creator>
  <cp:lastModifiedBy>Amanda Utstein</cp:lastModifiedBy>
  <cp:revision>162</cp:revision>
  <dcterms:created xsi:type="dcterms:W3CDTF">2020-01-17T00:39:57Z</dcterms:created>
  <dcterms:modified xsi:type="dcterms:W3CDTF">2020-03-19T19:13:39Z</dcterms:modified>
</cp:coreProperties>
</file>